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63" r:id="rId4"/>
    <p:sldId id="264" r:id="rId5"/>
    <p:sldId id="265" r:id="rId6"/>
    <p:sldId id="278" r:id="rId7"/>
    <p:sldId id="266" r:id="rId8"/>
    <p:sldId id="267" r:id="rId9"/>
    <p:sldId id="258" r:id="rId10"/>
    <p:sldId id="271" r:id="rId11"/>
    <p:sldId id="286" r:id="rId12"/>
    <p:sldId id="288" r:id="rId13"/>
    <p:sldId id="284" r:id="rId14"/>
    <p:sldId id="285" r:id="rId15"/>
    <p:sldId id="259" r:id="rId16"/>
    <p:sldId id="282" r:id="rId17"/>
    <p:sldId id="260" r:id="rId18"/>
    <p:sldId id="281" r:id="rId19"/>
    <p:sldId id="283" r:id="rId20"/>
    <p:sldId id="280" r:id="rId21"/>
    <p:sldId id="262" r:id="rId22"/>
    <p:sldId id="269" r:id="rId23"/>
    <p:sldId id="287" r:id="rId24"/>
    <p:sldId id="289" r:id="rId25"/>
    <p:sldId id="276" r:id="rId26"/>
    <p:sldId id="290" r:id="rId27"/>
    <p:sldId id="277" r:id="rId28"/>
    <p:sldId id="292" r:id="rId29"/>
    <p:sldId id="299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2" r:id="rId39"/>
    <p:sldId id="303" r:id="rId40"/>
    <p:sldId id="304" r:id="rId41"/>
    <p:sldId id="291" r:id="rId42"/>
    <p:sldId id="268" r:id="rId43"/>
    <p:sldId id="272" r:id="rId44"/>
    <p:sldId id="273" r:id="rId45"/>
    <p:sldId id="274" r:id="rId46"/>
    <p:sldId id="275" r:id="rId47"/>
    <p:sldId id="270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6" autoAdjust="0"/>
    <p:restoredTop sz="94660"/>
  </p:normalViewPr>
  <p:slideViewPr>
    <p:cSldViewPr>
      <p:cViewPr>
        <p:scale>
          <a:sx n="98" d="100"/>
          <a:sy n="98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80F2A-30E7-4BD0-85AE-57F4AFEA75C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366F01F-BC9B-4485-A071-934E30D79927}">
      <dgm:prSet phldrT="[Texto]"/>
      <dgm:spPr>
        <a:solidFill>
          <a:srgbClr val="0070C0">
            <a:alpha val="70000"/>
          </a:srgbClr>
        </a:solidFill>
      </dgm:spPr>
      <dgm:t>
        <a:bodyPr/>
        <a:lstStyle/>
        <a:p>
          <a:r>
            <a:rPr lang="pt-BR" dirty="0" smtClean="0"/>
            <a:t>Via</a:t>
          </a:r>
          <a:endParaRPr lang="pt-BR" dirty="0"/>
        </a:p>
      </dgm:t>
    </dgm:pt>
    <dgm:pt modelId="{E4E38E90-D4B5-4B3E-83B6-3E4AFB2BC443}" type="parTrans" cxnId="{AF771350-269B-4C3A-9794-93F248DB47D8}">
      <dgm:prSet/>
      <dgm:spPr/>
      <dgm:t>
        <a:bodyPr/>
        <a:lstStyle/>
        <a:p>
          <a:endParaRPr lang="pt-BR"/>
        </a:p>
      </dgm:t>
    </dgm:pt>
    <dgm:pt modelId="{E8E9A0E3-B2D2-41AA-A224-A2D815311E3E}" type="sibTrans" cxnId="{AF771350-269B-4C3A-9794-93F248DB47D8}">
      <dgm:prSet/>
      <dgm:spPr/>
      <dgm:t>
        <a:bodyPr/>
        <a:lstStyle/>
        <a:p>
          <a:endParaRPr lang="pt-BR"/>
        </a:p>
      </dgm:t>
    </dgm:pt>
    <dgm:pt modelId="{7CDFA900-017C-479A-93FF-BB7F5D897FEA}">
      <dgm:prSet phldrT="[Texto]"/>
      <dgm:spPr>
        <a:solidFill>
          <a:srgbClr val="00B050">
            <a:alpha val="70000"/>
          </a:srgbClr>
        </a:solidFill>
      </dgm:spPr>
      <dgm:t>
        <a:bodyPr/>
        <a:lstStyle/>
        <a:p>
          <a:r>
            <a:rPr lang="pt-BR" dirty="0" smtClean="0"/>
            <a:t>Usuário</a:t>
          </a:r>
          <a:endParaRPr lang="pt-BR" dirty="0"/>
        </a:p>
      </dgm:t>
    </dgm:pt>
    <dgm:pt modelId="{947BF1CD-FB7D-4003-BFE1-6F775032EA34}" type="parTrans" cxnId="{E91AA9B0-6229-41F9-A530-3892B4B45B20}">
      <dgm:prSet/>
      <dgm:spPr/>
      <dgm:t>
        <a:bodyPr/>
        <a:lstStyle/>
        <a:p>
          <a:endParaRPr lang="pt-BR"/>
        </a:p>
      </dgm:t>
    </dgm:pt>
    <dgm:pt modelId="{9B7BEC20-621D-4EC0-ACB3-109929A74C13}" type="sibTrans" cxnId="{E91AA9B0-6229-41F9-A530-3892B4B45B20}">
      <dgm:prSet/>
      <dgm:spPr/>
      <dgm:t>
        <a:bodyPr/>
        <a:lstStyle/>
        <a:p>
          <a:endParaRPr lang="pt-BR"/>
        </a:p>
      </dgm:t>
    </dgm:pt>
    <dgm:pt modelId="{4C09B41E-E120-4A14-8531-9C2AF3D768A1}">
      <dgm:prSet phldrT="[Texto]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pt-BR" dirty="0" smtClean="0"/>
            <a:t>Veículo</a:t>
          </a:r>
          <a:endParaRPr lang="pt-BR" dirty="0"/>
        </a:p>
      </dgm:t>
    </dgm:pt>
    <dgm:pt modelId="{E91F72AE-9E66-4499-9D10-0A10095DBEF7}" type="parTrans" cxnId="{7234DACC-7BBB-4863-98A6-A3515B67C66D}">
      <dgm:prSet/>
      <dgm:spPr/>
      <dgm:t>
        <a:bodyPr/>
        <a:lstStyle/>
        <a:p>
          <a:endParaRPr lang="pt-BR"/>
        </a:p>
      </dgm:t>
    </dgm:pt>
    <dgm:pt modelId="{28BFA97A-F5B4-4395-9554-96187C9C12F4}" type="sibTrans" cxnId="{7234DACC-7BBB-4863-98A6-A3515B67C66D}">
      <dgm:prSet/>
      <dgm:spPr/>
      <dgm:t>
        <a:bodyPr/>
        <a:lstStyle/>
        <a:p>
          <a:endParaRPr lang="pt-BR"/>
        </a:p>
      </dgm:t>
    </dgm:pt>
    <dgm:pt modelId="{078ACB20-7EEE-4383-B5A8-4022969BE697}" type="pres">
      <dgm:prSet presAssocID="{FEB80F2A-30E7-4BD0-85AE-57F4AFEA75C1}" presName="compositeShape" presStyleCnt="0">
        <dgm:presLayoutVars>
          <dgm:chMax val="7"/>
          <dgm:dir/>
          <dgm:resizeHandles val="exact"/>
        </dgm:presLayoutVars>
      </dgm:prSet>
      <dgm:spPr/>
    </dgm:pt>
    <dgm:pt modelId="{F186A4EA-FD35-4FA1-A33A-578F56B5D67C}" type="pres">
      <dgm:prSet presAssocID="{8366F01F-BC9B-4485-A071-934E30D79927}" presName="circ1" presStyleLbl="vennNode1" presStyleIdx="0" presStyleCnt="3"/>
      <dgm:spPr/>
      <dgm:t>
        <a:bodyPr/>
        <a:lstStyle/>
        <a:p>
          <a:endParaRPr lang="pt-BR"/>
        </a:p>
      </dgm:t>
    </dgm:pt>
    <dgm:pt modelId="{7A2C5A2D-2DFB-42B0-B895-4C45C8FCB570}" type="pres">
      <dgm:prSet presAssocID="{8366F01F-BC9B-4485-A071-934E30D799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3AC3C7-E370-40AF-89EB-B53EF62445FF}" type="pres">
      <dgm:prSet presAssocID="{7CDFA900-017C-479A-93FF-BB7F5D897FEA}" presName="circ2" presStyleLbl="vennNode1" presStyleIdx="1" presStyleCnt="3"/>
      <dgm:spPr/>
      <dgm:t>
        <a:bodyPr/>
        <a:lstStyle/>
        <a:p>
          <a:endParaRPr lang="pt-BR"/>
        </a:p>
      </dgm:t>
    </dgm:pt>
    <dgm:pt modelId="{DA3C177D-94AE-470C-99AF-3771E896188F}" type="pres">
      <dgm:prSet presAssocID="{7CDFA900-017C-479A-93FF-BB7F5D897F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D456E3-3D6A-4A7F-BAE0-691F0859FDFC}" type="pres">
      <dgm:prSet presAssocID="{4C09B41E-E120-4A14-8531-9C2AF3D768A1}" presName="circ3" presStyleLbl="vennNode1" presStyleIdx="2" presStyleCnt="3"/>
      <dgm:spPr/>
      <dgm:t>
        <a:bodyPr/>
        <a:lstStyle/>
        <a:p>
          <a:endParaRPr lang="pt-BR"/>
        </a:p>
      </dgm:t>
    </dgm:pt>
    <dgm:pt modelId="{6354FCB4-3D94-4264-A2EC-41C0901BDADE}" type="pres">
      <dgm:prSet presAssocID="{4C09B41E-E120-4A14-8531-9C2AF3D768A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1AA9B0-6229-41F9-A530-3892B4B45B20}" srcId="{FEB80F2A-30E7-4BD0-85AE-57F4AFEA75C1}" destId="{7CDFA900-017C-479A-93FF-BB7F5D897FEA}" srcOrd="1" destOrd="0" parTransId="{947BF1CD-FB7D-4003-BFE1-6F775032EA34}" sibTransId="{9B7BEC20-621D-4EC0-ACB3-109929A74C13}"/>
    <dgm:cxn modelId="{19EA6700-BE09-4BF1-82BC-551FC6347E80}" type="presOf" srcId="{7CDFA900-017C-479A-93FF-BB7F5D897FEA}" destId="{DA3C177D-94AE-470C-99AF-3771E896188F}" srcOrd="1" destOrd="0" presId="urn:microsoft.com/office/officeart/2005/8/layout/venn1"/>
    <dgm:cxn modelId="{19D61C44-4CD9-4743-B018-B75DD03C44AE}" type="presOf" srcId="{4C09B41E-E120-4A14-8531-9C2AF3D768A1}" destId="{6354FCB4-3D94-4264-A2EC-41C0901BDADE}" srcOrd="1" destOrd="0" presId="urn:microsoft.com/office/officeart/2005/8/layout/venn1"/>
    <dgm:cxn modelId="{499254F9-1EEF-4BB1-BABE-222142F93162}" type="presOf" srcId="{8366F01F-BC9B-4485-A071-934E30D79927}" destId="{7A2C5A2D-2DFB-42B0-B895-4C45C8FCB570}" srcOrd="1" destOrd="0" presId="urn:microsoft.com/office/officeart/2005/8/layout/venn1"/>
    <dgm:cxn modelId="{6CDEC5C2-F443-4059-AC02-1BCEA46FEB8B}" type="presOf" srcId="{4C09B41E-E120-4A14-8531-9C2AF3D768A1}" destId="{9CD456E3-3D6A-4A7F-BAE0-691F0859FDFC}" srcOrd="0" destOrd="0" presId="urn:microsoft.com/office/officeart/2005/8/layout/venn1"/>
    <dgm:cxn modelId="{D978967F-0F7C-4325-AE4F-512199EC299C}" type="presOf" srcId="{7CDFA900-017C-479A-93FF-BB7F5D897FEA}" destId="{3F3AC3C7-E370-40AF-89EB-B53EF62445FF}" srcOrd="0" destOrd="0" presId="urn:microsoft.com/office/officeart/2005/8/layout/venn1"/>
    <dgm:cxn modelId="{C28C7F95-4AE8-466C-80A1-6C6C3B1B8D84}" type="presOf" srcId="{FEB80F2A-30E7-4BD0-85AE-57F4AFEA75C1}" destId="{078ACB20-7EEE-4383-B5A8-4022969BE697}" srcOrd="0" destOrd="0" presId="urn:microsoft.com/office/officeart/2005/8/layout/venn1"/>
    <dgm:cxn modelId="{AF771350-269B-4C3A-9794-93F248DB47D8}" srcId="{FEB80F2A-30E7-4BD0-85AE-57F4AFEA75C1}" destId="{8366F01F-BC9B-4485-A071-934E30D79927}" srcOrd="0" destOrd="0" parTransId="{E4E38E90-D4B5-4B3E-83B6-3E4AFB2BC443}" sibTransId="{E8E9A0E3-B2D2-41AA-A224-A2D815311E3E}"/>
    <dgm:cxn modelId="{7234DACC-7BBB-4863-98A6-A3515B67C66D}" srcId="{FEB80F2A-30E7-4BD0-85AE-57F4AFEA75C1}" destId="{4C09B41E-E120-4A14-8531-9C2AF3D768A1}" srcOrd="2" destOrd="0" parTransId="{E91F72AE-9E66-4499-9D10-0A10095DBEF7}" sibTransId="{28BFA97A-F5B4-4395-9554-96187C9C12F4}"/>
    <dgm:cxn modelId="{4B34D22E-2371-46D9-82EC-8C29B3F9EEE1}" type="presOf" srcId="{8366F01F-BC9B-4485-A071-934E30D79927}" destId="{F186A4EA-FD35-4FA1-A33A-578F56B5D67C}" srcOrd="0" destOrd="0" presId="urn:microsoft.com/office/officeart/2005/8/layout/venn1"/>
    <dgm:cxn modelId="{0B6D89D2-91B8-4238-9F90-F3E2D4E6D3F9}" type="presParOf" srcId="{078ACB20-7EEE-4383-B5A8-4022969BE697}" destId="{F186A4EA-FD35-4FA1-A33A-578F56B5D67C}" srcOrd="0" destOrd="0" presId="urn:microsoft.com/office/officeart/2005/8/layout/venn1"/>
    <dgm:cxn modelId="{4E06CC8D-4085-4BBF-ADDA-C04B354E8831}" type="presParOf" srcId="{078ACB20-7EEE-4383-B5A8-4022969BE697}" destId="{7A2C5A2D-2DFB-42B0-B895-4C45C8FCB570}" srcOrd="1" destOrd="0" presId="urn:microsoft.com/office/officeart/2005/8/layout/venn1"/>
    <dgm:cxn modelId="{D9E48F7C-6768-4ADC-B6E2-6D6C03ABFF05}" type="presParOf" srcId="{078ACB20-7EEE-4383-B5A8-4022969BE697}" destId="{3F3AC3C7-E370-40AF-89EB-B53EF62445FF}" srcOrd="2" destOrd="0" presId="urn:microsoft.com/office/officeart/2005/8/layout/venn1"/>
    <dgm:cxn modelId="{5FCEE555-119B-44D8-9273-CD32F6AC8F0B}" type="presParOf" srcId="{078ACB20-7EEE-4383-B5A8-4022969BE697}" destId="{DA3C177D-94AE-470C-99AF-3771E896188F}" srcOrd="3" destOrd="0" presId="urn:microsoft.com/office/officeart/2005/8/layout/venn1"/>
    <dgm:cxn modelId="{28F01B77-F2FF-416B-A988-531FCF43FF00}" type="presParOf" srcId="{078ACB20-7EEE-4383-B5A8-4022969BE697}" destId="{9CD456E3-3D6A-4A7F-BAE0-691F0859FDFC}" srcOrd="4" destOrd="0" presId="urn:microsoft.com/office/officeart/2005/8/layout/venn1"/>
    <dgm:cxn modelId="{97C68FBE-33B1-41C7-9063-79D85F405BC9}" type="presParOf" srcId="{078ACB20-7EEE-4383-B5A8-4022969BE697}" destId="{6354FCB4-3D94-4264-A2EC-41C0901BDA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0B4DB-04D9-4368-8A48-68A4451E8A28}" type="doc">
      <dgm:prSet loTypeId="urn:diagrams.loki3.com/VaryingWidthList+Icon" loCatId="officeonline" qsTypeId="urn:microsoft.com/office/officeart/2005/8/quickstyle/simple1" qsCatId="simple" csTypeId="urn:microsoft.com/office/officeart/2005/8/colors/accent1_2" csCatId="accent1" phldr="1"/>
      <dgm:spPr/>
    </dgm:pt>
    <dgm:pt modelId="{0975AB53-FF45-42F7-82B0-C05C197F63DD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3200" dirty="0" smtClean="0"/>
            <a:t>Segurança</a:t>
          </a:r>
          <a:endParaRPr lang="pt-BR" sz="3200" dirty="0"/>
        </a:p>
      </dgm:t>
    </dgm:pt>
    <dgm:pt modelId="{A5A5FE21-4AE2-4971-9A85-787F784D6942}" type="parTrans" cxnId="{F2F17CC4-9A40-45FF-8D38-2F7591ED7CD3}">
      <dgm:prSet/>
      <dgm:spPr/>
      <dgm:t>
        <a:bodyPr/>
        <a:lstStyle/>
        <a:p>
          <a:endParaRPr lang="pt-BR"/>
        </a:p>
      </dgm:t>
    </dgm:pt>
    <dgm:pt modelId="{D7F6855B-FA33-40E1-AC99-9B507AB0092E}" type="sibTrans" cxnId="{F2F17CC4-9A40-45FF-8D38-2F7591ED7CD3}">
      <dgm:prSet/>
      <dgm:spPr/>
      <dgm:t>
        <a:bodyPr/>
        <a:lstStyle/>
        <a:p>
          <a:endParaRPr lang="pt-BR"/>
        </a:p>
      </dgm:t>
    </dgm:pt>
    <dgm:pt modelId="{C7D46F71-ECCF-42D9-9E3F-5FE09AF4AD65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6000" b="1" dirty="0" smtClean="0">
              <a:solidFill>
                <a:schemeClr val="tx1"/>
              </a:solidFill>
            </a:rPr>
            <a:t>&amp;</a:t>
          </a:r>
          <a:endParaRPr lang="pt-BR" sz="6000" b="1" dirty="0">
            <a:solidFill>
              <a:schemeClr val="tx1"/>
            </a:solidFill>
          </a:endParaRPr>
        </a:p>
      </dgm:t>
    </dgm:pt>
    <dgm:pt modelId="{7384F57A-A913-4A2E-9080-8884C74E016E}" type="parTrans" cxnId="{7DACD6A8-1E8B-4DF2-BF58-18CD82466CAB}">
      <dgm:prSet/>
      <dgm:spPr/>
      <dgm:t>
        <a:bodyPr/>
        <a:lstStyle/>
        <a:p>
          <a:endParaRPr lang="pt-BR"/>
        </a:p>
      </dgm:t>
    </dgm:pt>
    <dgm:pt modelId="{600209F1-5FDE-4D05-A52C-965F543FDDB2}" type="sibTrans" cxnId="{7DACD6A8-1E8B-4DF2-BF58-18CD82466CAB}">
      <dgm:prSet/>
      <dgm:spPr/>
      <dgm:t>
        <a:bodyPr/>
        <a:lstStyle/>
        <a:p>
          <a:endParaRPr lang="pt-BR"/>
        </a:p>
      </dgm:t>
    </dgm:pt>
    <dgm:pt modelId="{8337A303-0204-4660-B444-90779519C21D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3200" dirty="0" smtClean="0"/>
            <a:t>Conforto</a:t>
          </a:r>
          <a:endParaRPr lang="pt-BR" sz="3200" dirty="0"/>
        </a:p>
      </dgm:t>
    </dgm:pt>
    <dgm:pt modelId="{DE7446A9-652B-4BC0-98B5-42B4255D47CD}" type="parTrans" cxnId="{97A89178-E4E4-40EC-B5FA-2A25B500464F}">
      <dgm:prSet/>
      <dgm:spPr/>
      <dgm:t>
        <a:bodyPr/>
        <a:lstStyle/>
        <a:p>
          <a:endParaRPr lang="pt-BR"/>
        </a:p>
      </dgm:t>
    </dgm:pt>
    <dgm:pt modelId="{7639893F-2BFB-4059-9E22-B4718A9AEC20}" type="sibTrans" cxnId="{97A89178-E4E4-40EC-B5FA-2A25B500464F}">
      <dgm:prSet/>
      <dgm:spPr/>
      <dgm:t>
        <a:bodyPr/>
        <a:lstStyle/>
        <a:p>
          <a:endParaRPr lang="pt-BR"/>
        </a:p>
      </dgm:t>
    </dgm:pt>
    <dgm:pt modelId="{9879FE9A-4873-445D-8EDC-9BEEE0420C69}" type="pres">
      <dgm:prSet presAssocID="{3D40B4DB-04D9-4368-8A48-68A4451E8A28}" presName="Name0" presStyleCnt="0">
        <dgm:presLayoutVars>
          <dgm:resizeHandles/>
        </dgm:presLayoutVars>
      </dgm:prSet>
      <dgm:spPr/>
    </dgm:pt>
    <dgm:pt modelId="{BEC18A72-7425-4575-8B10-6568B5794517}" type="pres">
      <dgm:prSet presAssocID="{0975AB53-FF45-42F7-82B0-C05C197F63DD}" presName="text" presStyleLbl="node1" presStyleIdx="0" presStyleCnt="3" custScaleY="450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2C0A33-549F-42A9-8B2F-1FC6F42FEC27}" type="pres">
      <dgm:prSet presAssocID="{D7F6855B-FA33-40E1-AC99-9B507AB0092E}" presName="space" presStyleCnt="0"/>
      <dgm:spPr/>
    </dgm:pt>
    <dgm:pt modelId="{C9B7B1B8-8DAF-44B9-91E9-44BC6854E5E5}" type="pres">
      <dgm:prSet presAssocID="{C7D46F71-ECCF-42D9-9E3F-5FE09AF4AD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60349-02D3-41EA-BC89-4ACE1E445865}" type="pres">
      <dgm:prSet presAssocID="{600209F1-5FDE-4D05-A52C-965F543FDDB2}" presName="space" presStyleCnt="0"/>
      <dgm:spPr/>
    </dgm:pt>
    <dgm:pt modelId="{A747DAB6-945E-43C8-AD29-6B5E99E22812}" type="pres">
      <dgm:prSet presAssocID="{8337A303-0204-4660-B444-90779519C21D}" presName="text" presStyleLbl="node1" presStyleIdx="2" presStyleCnt="3" custScaleY="374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F17CC4-9A40-45FF-8D38-2F7591ED7CD3}" srcId="{3D40B4DB-04D9-4368-8A48-68A4451E8A28}" destId="{0975AB53-FF45-42F7-82B0-C05C197F63DD}" srcOrd="0" destOrd="0" parTransId="{A5A5FE21-4AE2-4971-9A85-787F784D6942}" sibTransId="{D7F6855B-FA33-40E1-AC99-9B507AB0092E}"/>
    <dgm:cxn modelId="{97A89178-E4E4-40EC-B5FA-2A25B500464F}" srcId="{3D40B4DB-04D9-4368-8A48-68A4451E8A28}" destId="{8337A303-0204-4660-B444-90779519C21D}" srcOrd="2" destOrd="0" parTransId="{DE7446A9-652B-4BC0-98B5-42B4255D47CD}" sibTransId="{7639893F-2BFB-4059-9E22-B4718A9AEC20}"/>
    <dgm:cxn modelId="{7DACD6A8-1E8B-4DF2-BF58-18CD82466CAB}" srcId="{3D40B4DB-04D9-4368-8A48-68A4451E8A28}" destId="{C7D46F71-ECCF-42D9-9E3F-5FE09AF4AD65}" srcOrd="1" destOrd="0" parTransId="{7384F57A-A913-4A2E-9080-8884C74E016E}" sibTransId="{600209F1-5FDE-4D05-A52C-965F543FDDB2}"/>
    <dgm:cxn modelId="{14719EBD-46BB-4A15-8A20-1F074B5B8979}" type="presOf" srcId="{0975AB53-FF45-42F7-82B0-C05C197F63DD}" destId="{BEC18A72-7425-4575-8B10-6568B5794517}" srcOrd="0" destOrd="0" presId="urn:diagrams.loki3.com/VaryingWidthList+Icon"/>
    <dgm:cxn modelId="{B5AD2A17-A172-43D6-A948-4546F20918B6}" type="presOf" srcId="{8337A303-0204-4660-B444-90779519C21D}" destId="{A747DAB6-945E-43C8-AD29-6B5E99E22812}" srcOrd="0" destOrd="0" presId="urn:diagrams.loki3.com/VaryingWidthList+Icon"/>
    <dgm:cxn modelId="{26224B3A-6978-4BF5-AEDD-34F136B4AB3E}" type="presOf" srcId="{C7D46F71-ECCF-42D9-9E3F-5FE09AF4AD65}" destId="{C9B7B1B8-8DAF-44B9-91E9-44BC6854E5E5}" srcOrd="0" destOrd="0" presId="urn:diagrams.loki3.com/VaryingWidthList+Icon"/>
    <dgm:cxn modelId="{36A9CDD1-2E7C-4608-A907-23436FA1DD41}" type="presOf" srcId="{3D40B4DB-04D9-4368-8A48-68A4451E8A28}" destId="{9879FE9A-4873-445D-8EDC-9BEEE0420C69}" srcOrd="0" destOrd="0" presId="urn:diagrams.loki3.com/VaryingWidthList+Icon"/>
    <dgm:cxn modelId="{3BC69EBE-A025-478F-AD9F-E8001FC3433C}" type="presParOf" srcId="{9879FE9A-4873-445D-8EDC-9BEEE0420C69}" destId="{BEC18A72-7425-4575-8B10-6568B5794517}" srcOrd="0" destOrd="0" presId="urn:diagrams.loki3.com/VaryingWidthList+Icon"/>
    <dgm:cxn modelId="{46FDEAAB-D68B-411F-861B-EF6ECB8AA8F8}" type="presParOf" srcId="{9879FE9A-4873-445D-8EDC-9BEEE0420C69}" destId="{472C0A33-549F-42A9-8B2F-1FC6F42FEC27}" srcOrd="1" destOrd="0" presId="urn:diagrams.loki3.com/VaryingWidthList+Icon"/>
    <dgm:cxn modelId="{B53D219A-5F03-416B-864C-916DBFA40D54}" type="presParOf" srcId="{9879FE9A-4873-445D-8EDC-9BEEE0420C69}" destId="{C9B7B1B8-8DAF-44B9-91E9-44BC6854E5E5}" srcOrd="2" destOrd="0" presId="urn:diagrams.loki3.com/VaryingWidthList+Icon"/>
    <dgm:cxn modelId="{ADEF880C-DADF-40CA-A248-5B7E85A53AF6}" type="presParOf" srcId="{9879FE9A-4873-445D-8EDC-9BEEE0420C69}" destId="{0EC60349-02D3-41EA-BC89-4ACE1E445865}" srcOrd="3" destOrd="0" presId="urn:diagrams.loki3.com/VaryingWidthList+Icon"/>
    <dgm:cxn modelId="{C503B1D1-AEC1-4A76-8405-2495A7699E11}" type="presParOf" srcId="{9879FE9A-4873-445D-8EDC-9BEEE0420C69}" destId="{A747DAB6-945E-43C8-AD29-6B5E99E22812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0B4DB-04D9-4368-8A48-68A4451E8A28}" type="doc">
      <dgm:prSet loTypeId="urn:diagrams.loki3.com/VaryingWidthList+Icon" loCatId="officeonline" qsTypeId="urn:microsoft.com/office/officeart/2005/8/quickstyle/simple1" qsCatId="simple" csTypeId="urn:microsoft.com/office/officeart/2005/8/colors/accent1_2" csCatId="accent1" phldr="1"/>
      <dgm:spPr/>
    </dgm:pt>
    <dgm:pt modelId="{0975AB53-FF45-42F7-82B0-C05C197F63DD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3200" dirty="0" smtClean="0"/>
            <a:t>Segurança</a:t>
          </a:r>
          <a:endParaRPr lang="pt-BR" sz="3200" dirty="0"/>
        </a:p>
      </dgm:t>
    </dgm:pt>
    <dgm:pt modelId="{A5A5FE21-4AE2-4971-9A85-787F784D6942}" type="parTrans" cxnId="{F2F17CC4-9A40-45FF-8D38-2F7591ED7CD3}">
      <dgm:prSet/>
      <dgm:spPr/>
      <dgm:t>
        <a:bodyPr/>
        <a:lstStyle/>
        <a:p>
          <a:endParaRPr lang="pt-BR"/>
        </a:p>
      </dgm:t>
    </dgm:pt>
    <dgm:pt modelId="{D7F6855B-FA33-40E1-AC99-9B507AB0092E}" type="sibTrans" cxnId="{F2F17CC4-9A40-45FF-8D38-2F7591ED7CD3}">
      <dgm:prSet/>
      <dgm:spPr/>
      <dgm:t>
        <a:bodyPr/>
        <a:lstStyle/>
        <a:p>
          <a:endParaRPr lang="pt-BR"/>
        </a:p>
      </dgm:t>
    </dgm:pt>
    <dgm:pt modelId="{C7D46F71-ECCF-42D9-9E3F-5FE09AF4AD65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6000" b="1" dirty="0" smtClean="0">
              <a:solidFill>
                <a:schemeClr val="tx1"/>
              </a:solidFill>
            </a:rPr>
            <a:t>X</a:t>
          </a:r>
          <a:endParaRPr lang="pt-BR" sz="6000" b="1" dirty="0">
            <a:solidFill>
              <a:schemeClr val="tx1"/>
            </a:solidFill>
          </a:endParaRPr>
        </a:p>
      </dgm:t>
    </dgm:pt>
    <dgm:pt modelId="{7384F57A-A913-4A2E-9080-8884C74E016E}" type="parTrans" cxnId="{7DACD6A8-1E8B-4DF2-BF58-18CD82466CAB}">
      <dgm:prSet/>
      <dgm:spPr/>
      <dgm:t>
        <a:bodyPr/>
        <a:lstStyle/>
        <a:p>
          <a:endParaRPr lang="pt-BR"/>
        </a:p>
      </dgm:t>
    </dgm:pt>
    <dgm:pt modelId="{600209F1-5FDE-4D05-A52C-965F543FDDB2}" type="sibTrans" cxnId="{7DACD6A8-1E8B-4DF2-BF58-18CD82466CAB}">
      <dgm:prSet/>
      <dgm:spPr/>
      <dgm:t>
        <a:bodyPr/>
        <a:lstStyle/>
        <a:p>
          <a:endParaRPr lang="pt-BR"/>
        </a:p>
      </dgm:t>
    </dgm:pt>
    <dgm:pt modelId="{8337A303-0204-4660-B444-90779519C21D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3200" dirty="0" smtClean="0"/>
            <a:t>Conforto</a:t>
          </a:r>
          <a:endParaRPr lang="pt-BR" sz="3200" dirty="0"/>
        </a:p>
      </dgm:t>
    </dgm:pt>
    <dgm:pt modelId="{DE7446A9-652B-4BC0-98B5-42B4255D47CD}" type="parTrans" cxnId="{97A89178-E4E4-40EC-B5FA-2A25B500464F}">
      <dgm:prSet/>
      <dgm:spPr/>
      <dgm:t>
        <a:bodyPr/>
        <a:lstStyle/>
        <a:p>
          <a:endParaRPr lang="pt-BR"/>
        </a:p>
      </dgm:t>
    </dgm:pt>
    <dgm:pt modelId="{7639893F-2BFB-4059-9E22-B4718A9AEC20}" type="sibTrans" cxnId="{97A89178-E4E4-40EC-B5FA-2A25B500464F}">
      <dgm:prSet/>
      <dgm:spPr/>
      <dgm:t>
        <a:bodyPr/>
        <a:lstStyle/>
        <a:p>
          <a:endParaRPr lang="pt-BR"/>
        </a:p>
      </dgm:t>
    </dgm:pt>
    <dgm:pt modelId="{9879FE9A-4873-445D-8EDC-9BEEE0420C69}" type="pres">
      <dgm:prSet presAssocID="{3D40B4DB-04D9-4368-8A48-68A4451E8A28}" presName="Name0" presStyleCnt="0">
        <dgm:presLayoutVars>
          <dgm:resizeHandles/>
        </dgm:presLayoutVars>
      </dgm:prSet>
      <dgm:spPr/>
    </dgm:pt>
    <dgm:pt modelId="{BEC18A72-7425-4575-8B10-6568B5794517}" type="pres">
      <dgm:prSet presAssocID="{0975AB53-FF45-42F7-82B0-C05C197F63DD}" presName="text" presStyleLbl="node1" presStyleIdx="0" presStyleCnt="3" custScaleY="450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2C0A33-549F-42A9-8B2F-1FC6F42FEC27}" type="pres">
      <dgm:prSet presAssocID="{D7F6855B-FA33-40E1-AC99-9B507AB0092E}" presName="space" presStyleCnt="0"/>
      <dgm:spPr/>
    </dgm:pt>
    <dgm:pt modelId="{C9B7B1B8-8DAF-44B9-91E9-44BC6854E5E5}" type="pres">
      <dgm:prSet presAssocID="{C7D46F71-ECCF-42D9-9E3F-5FE09AF4AD6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60349-02D3-41EA-BC89-4ACE1E445865}" type="pres">
      <dgm:prSet presAssocID="{600209F1-5FDE-4D05-A52C-965F543FDDB2}" presName="space" presStyleCnt="0"/>
      <dgm:spPr/>
    </dgm:pt>
    <dgm:pt modelId="{A747DAB6-945E-43C8-AD29-6B5E99E22812}" type="pres">
      <dgm:prSet presAssocID="{8337A303-0204-4660-B444-90779519C21D}" presName="text" presStyleLbl="node1" presStyleIdx="2" presStyleCnt="3" custScaleY="374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F17CC4-9A40-45FF-8D38-2F7591ED7CD3}" srcId="{3D40B4DB-04D9-4368-8A48-68A4451E8A28}" destId="{0975AB53-FF45-42F7-82B0-C05C197F63DD}" srcOrd="0" destOrd="0" parTransId="{A5A5FE21-4AE2-4971-9A85-787F784D6942}" sibTransId="{D7F6855B-FA33-40E1-AC99-9B507AB0092E}"/>
    <dgm:cxn modelId="{97A89178-E4E4-40EC-B5FA-2A25B500464F}" srcId="{3D40B4DB-04D9-4368-8A48-68A4451E8A28}" destId="{8337A303-0204-4660-B444-90779519C21D}" srcOrd="2" destOrd="0" parTransId="{DE7446A9-652B-4BC0-98B5-42B4255D47CD}" sibTransId="{7639893F-2BFB-4059-9E22-B4718A9AEC20}"/>
    <dgm:cxn modelId="{EDBEB645-895B-4E3D-BFA0-34EBE7E7C32D}" type="presOf" srcId="{0975AB53-FF45-42F7-82B0-C05C197F63DD}" destId="{BEC18A72-7425-4575-8B10-6568B5794517}" srcOrd="0" destOrd="0" presId="urn:diagrams.loki3.com/VaryingWidthList+Icon"/>
    <dgm:cxn modelId="{84F285BD-CFD2-4C3B-BF30-DCEF564D475F}" type="presOf" srcId="{8337A303-0204-4660-B444-90779519C21D}" destId="{A747DAB6-945E-43C8-AD29-6B5E99E22812}" srcOrd="0" destOrd="0" presId="urn:diagrams.loki3.com/VaryingWidthList+Icon"/>
    <dgm:cxn modelId="{7DACD6A8-1E8B-4DF2-BF58-18CD82466CAB}" srcId="{3D40B4DB-04D9-4368-8A48-68A4451E8A28}" destId="{C7D46F71-ECCF-42D9-9E3F-5FE09AF4AD65}" srcOrd="1" destOrd="0" parTransId="{7384F57A-A913-4A2E-9080-8884C74E016E}" sibTransId="{600209F1-5FDE-4D05-A52C-965F543FDDB2}"/>
    <dgm:cxn modelId="{D0516C35-22BA-4701-B667-06659A627B4D}" type="presOf" srcId="{3D40B4DB-04D9-4368-8A48-68A4451E8A28}" destId="{9879FE9A-4873-445D-8EDC-9BEEE0420C69}" srcOrd="0" destOrd="0" presId="urn:diagrams.loki3.com/VaryingWidthList+Icon"/>
    <dgm:cxn modelId="{914E21EF-755B-47F1-983D-9B68E1C26A22}" type="presOf" srcId="{C7D46F71-ECCF-42D9-9E3F-5FE09AF4AD65}" destId="{C9B7B1B8-8DAF-44B9-91E9-44BC6854E5E5}" srcOrd="0" destOrd="0" presId="urn:diagrams.loki3.com/VaryingWidthList+Icon"/>
    <dgm:cxn modelId="{71F5AD76-D17B-458F-B9BC-D5A44A93EF0B}" type="presParOf" srcId="{9879FE9A-4873-445D-8EDC-9BEEE0420C69}" destId="{BEC18A72-7425-4575-8B10-6568B5794517}" srcOrd="0" destOrd="0" presId="urn:diagrams.loki3.com/VaryingWidthList+Icon"/>
    <dgm:cxn modelId="{757F71CD-DDF0-4E5F-8063-DFF40412CB30}" type="presParOf" srcId="{9879FE9A-4873-445D-8EDC-9BEEE0420C69}" destId="{472C0A33-549F-42A9-8B2F-1FC6F42FEC27}" srcOrd="1" destOrd="0" presId="urn:diagrams.loki3.com/VaryingWidthList+Icon"/>
    <dgm:cxn modelId="{43DE2288-F105-4017-849A-091D27C405C0}" type="presParOf" srcId="{9879FE9A-4873-445D-8EDC-9BEEE0420C69}" destId="{C9B7B1B8-8DAF-44B9-91E9-44BC6854E5E5}" srcOrd="2" destOrd="0" presId="urn:diagrams.loki3.com/VaryingWidthList+Icon"/>
    <dgm:cxn modelId="{F84DCB13-3D91-43CA-9ADE-F838647B20DD}" type="presParOf" srcId="{9879FE9A-4873-445D-8EDC-9BEEE0420C69}" destId="{0EC60349-02D3-41EA-BC89-4ACE1E445865}" srcOrd="3" destOrd="0" presId="urn:diagrams.loki3.com/VaryingWidthList+Icon"/>
    <dgm:cxn modelId="{EAA11804-849C-4D58-8004-939139860F0E}" type="presParOf" srcId="{9879FE9A-4873-445D-8EDC-9BEEE0420C69}" destId="{A747DAB6-945E-43C8-AD29-6B5E99E22812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FBF72-8F04-43E6-8C6C-BD067BADA3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D42824-DDCE-462F-8594-E9A170C74EE9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BR-NXX</a:t>
          </a:r>
          <a:endParaRPr lang="pt-BR" dirty="0"/>
        </a:p>
      </dgm:t>
    </dgm:pt>
    <dgm:pt modelId="{FF7C045C-E98A-493A-AE77-CF1415FD5787}" type="parTrans" cxnId="{C50217A1-73B7-4F24-8B15-91DAFD7B3756}">
      <dgm:prSet/>
      <dgm:spPr/>
      <dgm:t>
        <a:bodyPr/>
        <a:lstStyle/>
        <a:p>
          <a:endParaRPr lang="pt-BR"/>
        </a:p>
      </dgm:t>
    </dgm:pt>
    <dgm:pt modelId="{5A3F9B05-69EA-4FCE-88D4-26838B762C23}" type="sibTrans" cxnId="{C50217A1-73B7-4F24-8B15-91DAFD7B3756}">
      <dgm:prSet/>
      <dgm:spPr/>
      <dgm:t>
        <a:bodyPr/>
        <a:lstStyle/>
        <a:p>
          <a:endParaRPr lang="pt-BR"/>
        </a:p>
      </dgm:t>
    </dgm:pt>
    <dgm:pt modelId="{1C69D4F8-EFC0-4594-AE5B-F122B4E3BB3C}" type="pres">
      <dgm:prSet presAssocID="{F5DFBF72-8F04-43E6-8C6C-BD067BADA387}" presName="Name0" presStyleCnt="0">
        <dgm:presLayoutVars>
          <dgm:dir/>
          <dgm:resizeHandles val="exact"/>
        </dgm:presLayoutVars>
      </dgm:prSet>
      <dgm:spPr/>
    </dgm:pt>
    <dgm:pt modelId="{6D143809-EAB7-43BE-927A-8771D47D2EAD}" type="pres">
      <dgm:prSet presAssocID="{82D42824-DDCE-462F-8594-E9A170C74EE9}" presName="node" presStyleLbl="node1" presStyleIdx="0" presStyleCnt="1" custLinFactNeighborX="-22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5A2D32-F8A8-4FB0-8394-E417576A64E9}" type="presOf" srcId="{82D42824-DDCE-462F-8594-E9A170C74EE9}" destId="{6D143809-EAB7-43BE-927A-8771D47D2EAD}" srcOrd="0" destOrd="0" presId="urn:microsoft.com/office/officeart/2005/8/layout/process1"/>
    <dgm:cxn modelId="{C50217A1-73B7-4F24-8B15-91DAFD7B3756}" srcId="{F5DFBF72-8F04-43E6-8C6C-BD067BADA387}" destId="{82D42824-DDCE-462F-8594-E9A170C74EE9}" srcOrd="0" destOrd="0" parTransId="{FF7C045C-E98A-493A-AE77-CF1415FD5787}" sibTransId="{5A3F9B05-69EA-4FCE-88D4-26838B762C23}"/>
    <dgm:cxn modelId="{C68CE58A-3C2A-488E-8E07-D0941F1DE935}" type="presOf" srcId="{F5DFBF72-8F04-43E6-8C6C-BD067BADA387}" destId="{1C69D4F8-EFC0-4594-AE5B-F122B4E3BB3C}" srcOrd="0" destOrd="0" presId="urn:microsoft.com/office/officeart/2005/8/layout/process1"/>
    <dgm:cxn modelId="{CE2D7682-A318-4A12-8B46-C67DA40753A9}" type="presParOf" srcId="{1C69D4F8-EFC0-4594-AE5B-F122B4E3BB3C}" destId="{6D143809-EAB7-43BE-927A-8771D47D2EA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54C59-669A-4538-BFB6-4ADF6A8BF7A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0772BB-C2BC-4259-AA93-D40E19B63AE9}">
      <dgm:prSet phldrT="[Texto]"/>
      <dgm:spPr/>
      <dgm:t>
        <a:bodyPr/>
        <a:lstStyle/>
        <a:p>
          <a:r>
            <a:rPr lang="pt-BR" dirty="0" smtClean="0"/>
            <a:t>modelagem</a:t>
          </a:r>
          <a:endParaRPr lang="pt-BR" dirty="0"/>
        </a:p>
      </dgm:t>
    </dgm:pt>
    <dgm:pt modelId="{39A33099-F174-4570-8B6C-A24AF3F67B91}" type="parTrans" cxnId="{BE4229C4-C0EC-4252-8F4C-6099214008A2}">
      <dgm:prSet/>
      <dgm:spPr/>
      <dgm:t>
        <a:bodyPr/>
        <a:lstStyle/>
        <a:p>
          <a:endParaRPr lang="pt-BR"/>
        </a:p>
      </dgm:t>
    </dgm:pt>
    <dgm:pt modelId="{4A1B8643-99CD-48B4-A926-EBB6725B8B3F}" type="sibTrans" cxnId="{BE4229C4-C0EC-4252-8F4C-6099214008A2}">
      <dgm:prSet/>
      <dgm:spPr/>
      <dgm:t>
        <a:bodyPr/>
        <a:lstStyle/>
        <a:p>
          <a:endParaRPr lang="pt-BR"/>
        </a:p>
      </dgm:t>
    </dgm:pt>
    <dgm:pt modelId="{4EDD9243-6508-4255-BDE7-8B75797D6B1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/>
            <a:t>Vista planimétrica</a:t>
          </a:r>
          <a:endParaRPr lang="pt-BR" dirty="0"/>
        </a:p>
      </dgm:t>
    </dgm:pt>
    <dgm:pt modelId="{B75D6710-4F78-44E0-BB1A-15633F8DA75B}" type="parTrans" cxnId="{4B93ED3B-2DCA-4417-A928-066AFBFFB695}">
      <dgm:prSet/>
      <dgm:spPr/>
      <dgm:t>
        <a:bodyPr/>
        <a:lstStyle/>
        <a:p>
          <a:endParaRPr lang="pt-BR"/>
        </a:p>
      </dgm:t>
    </dgm:pt>
    <dgm:pt modelId="{46F5E78C-9758-4E55-BCC3-6BDF148F4F4E}" type="sibTrans" cxnId="{4B93ED3B-2DCA-4417-A928-066AFBFFB695}">
      <dgm:prSet/>
      <dgm:spPr/>
      <dgm:t>
        <a:bodyPr/>
        <a:lstStyle/>
        <a:p>
          <a:endParaRPr lang="pt-BR"/>
        </a:p>
      </dgm:t>
    </dgm:pt>
    <dgm:pt modelId="{2D4FEB23-6900-4509-80FC-E630C1C32FB5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Perfil longitudinal</a:t>
          </a:r>
          <a:endParaRPr lang="pt-BR" dirty="0"/>
        </a:p>
      </dgm:t>
    </dgm:pt>
    <dgm:pt modelId="{A42E78CB-50CD-44E4-B1B8-9D9F175CCA12}" type="parTrans" cxnId="{728778B9-2730-4AD0-AD62-AF5FE386C2FA}">
      <dgm:prSet/>
      <dgm:spPr/>
      <dgm:t>
        <a:bodyPr/>
        <a:lstStyle/>
        <a:p>
          <a:endParaRPr lang="pt-BR"/>
        </a:p>
      </dgm:t>
    </dgm:pt>
    <dgm:pt modelId="{9F1F4769-63E4-4D87-A405-00F7BC0D6567}" type="sibTrans" cxnId="{728778B9-2730-4AD0-AD62-AF5FE386C2FA}">
      <dgm:prSet/>
      <dgm:spPr/>
      <dgm:t>
        <a:bodyPr/>
        <a:lstStyle/>
        <a:p>
          <a:endParaRPr lang="pt-BR"/>
        </a:p>
      </dgm:t>
    </dgm:pt>
    <dgm:pt modelId="{52FB2C95-EC93-4E91-9948-8F3B1F7FA505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Seções transversais</a:t>
          </a:r>
          <a:endParaRPr lang="pt-BR" dirty="0"/>
        </a:p>
      </dgm:t>
    </dgm:pt>
    <dgm:pt modelId="{15023A57-BCF7-4185-8B22-33AC588970F1}" type="parTrans" cxnId="{5E4571D9-F83F-4588-89C5-78B683ED5D2B}">
      <dgm:prSet/>
      <dgm:spPr/>
      <dgm:t>
        <a:bodyPr/>
        <a:lstStyle/>
        <a:p>
          <a:endParaRPr lang="pt-BR"/>
        </a:p>
      </dgm:t>
    </dgm:pt>
    <dgm:pt modelId="{30D605C9-8AC5-49E0-A5A4-D8CEC88F40E6}" type="sibTrans" cxnId="{5E4571D9-F83F-4588-89C5-78B683ED5D2B}">
      <dgm:prSet/>
      <dgm:spPr/>
      <dgm:t>
        <a:bodyPr/>
        <a:lstStyle/>
        <a:p>
          <a:endParaRPr lang="pt-BR"/>
        </a:p>
      </dgm:t>
    </dgm:pt>
    <dgm:pt modelId="{11B9F2DD-153E-4D69-B65C-C589D6F2A580}" type="pres">
      <dgm:prSet presAssocID="{B1354C59-669A-4538-BFB6-4ADF6A8BF7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A70333-07ED-4209-827C-5E360115664E}" type="pres">
      <dgm:prSet presAssocID="{F30772BB-C2BC-4259-AA93-D40E19B63AE9}" presName="root1" presStyleCnt="0"/>
      <dgm:spPr/>
    </dgm:pt>
    <dgm:pt modelId="{CB5BF7AB-2D65-4769-86BC-05879751AAAF}" type="pres">
      <dgm:prSet presAssocID="{F30772BB-C2BC-4259-AA93-D40E19B63AE9}" presName="LevelOneTextNode" presStyleLbl="node0" presStyleIdx="0" presStyleCnt="1" custScaleY="913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F68A47A-9325-491F-8E73-B77292DB8F8C}" type="pres">
      <dgm:prSet presAssocID="{F30772BB-C2BC-4259-AA93-D40E19B63AE9}" presName="level2hierChild" presStyleCnt="0"/>
      <dgm:spPr/>
    </dgm:pt>
    <dgm:pt modelId="{465BB955-03B0-4271-9805-344EBE388D62}" type="pres">
      <dgm:prSet presAssocID="{B75D6710-4F78-44E0-BB1A-15633F8DA75B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CA21E53B-7AE3-4066-8703-6C5668AB463B}" type="pres">
      <dgm:prSet presAssocID="{B75D6710-4F78-44E0-BB1A-15633F8DA75B}" presName="connTx" presStyleLbl="parChTrans1D2" presStyleIdx="0" presStyleCnt="3"/>
      <dgm:spPr/>
      <dgm:t>
        <a:bodyPr/>
        <a:lstStyle/>
        <a:p>
          <a:endParaRPr lang="pt-BR"/>
        </a:p>
      </dgm:t>
    </dgm:pt>
    <dgm:pt modelId="{13CB02B2-A6A6-4754-866F-E6CF8B3715FE}" type="pres">
      <dgm:prSet presAssocID="{4EDD9243-6508-4255-BDE7-8B75797D6B19}" presName="root2" presStyleCnt="0"/>
      <dgm:spPr/>
    </dgm:pt>
    <dgm:pt modelId="{88863C2E-D8C8-4C0E-8AB2-C165117769A8}" type="pres">
      <dgm:prSet presAssocID="{4EDD9243-6508-4255-BDE7-8B75797D6B19}" presName="LevelTwoTextNode" presStyleLbl="node2" presStyleIdx="0" presStyleCnt="3" custScaleX="1694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84B282-2711-48FB-9672-2821A832548A}" type="pres">
      <dgm:prSet presAssocID="{4EDD9243-6508-4255-BDE7-8B75797D6B19}" presName="level3hierChild" presStyleCnt="0"/>
      <dgm:spPr/>
    </dgm:pt>
    <dgm:pt modelId="{93F3776E-11A2-4C27-894A-E2A6444F85B9}" type="pres">
      <dgm:prSet presAssocID="{A42E78CB-50CD-44E4-B1B8-9D9F175CCA12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49F32964-5E94-4962-8DD8-18B10F45F1C4}" type="pres">
      <dgm:prSet presAssocID="{A42E78CB-50CD-44E4-B1B8-9D9F175CCA12}" presName="connTx" presStyleLbl="parChTrans1D2" presStyleIdx="1" presStyleCnt="3"/>
      <dgm:spPr/>
      <dgm:t>
        <a:bodyPr/>
        <a:lstStyle/>
        <a:p>
          <a:endParaRPr lang="pt-BR"/>
        </a:p>
      </dgm:t>
    </dgm:pt>
    <dgm:pt modelId="{93755C76-4B07-485C-9CB8-9FFD66FC5AD6}" type="pres">
      <dgm:prSet presAssocID="{2D4FEB23-6900-4509-80FC-E630C1C32FB5}" presName="root2" presStyleCnt="0"/>
      <dgm:spPr/>
    </dgm:pt>
    <dgm:pt modelId="{E8E18367-CA56-4BD4-88AE-4983A82E0F7A}" type="pres">
      <dgm:prSet presAssocID="{2D4FEB23-6900-4509-80FC-E630C1C32FB5}" presName="LevelTwoTextNode" presStyleLbl="node2" presStyleIdx="1" presStyleCnt="3" custScaleX="1694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16356A-85A2-45CA-80BC-F6928A837E46}" type="pres">
      <dgm:prSet presAssocID="{2D4FEB23-6900-4509-80FC-E630C1C32FB5}" presName="level3hierChild" presStyleCnt="0"/>
      <dgm:spPr/>
    </dgm:pt>
    <dgm:pt modelId="{9BFAA2A6-13E5-4768-89AF-A7C907572EAD}" type="pres">
      <dgm:prSet presAssocID="{15023A57-BCF7-4185-8B22-33AC588970F1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C53AA5F3-5EA3-4B49-972D-98DCFF8DA78D}" type="pres">
      <dgm:prSet presAssocID="{15023A57-BCF7-4185-8B22-33AC588970F1}" presName="connTx" presStyleLbl="parChTrans1D2" presStyleIdx="2" presStyleCnt="3"/>
      <dgm:spPr/>
      <dgm:t>
        <a:bodyPr/>
        <a:lstStyle/>
        <a:p>
          <a:endParaRPr lang="pt-BR"/>
        </a:p>
      </dgm:t>
    </dgm:pt>
    <dgm:pt modelId="{255429D5-2834-4452-9656-DC2FE8808CC7}" type="pres">
      <dgm:prSet presAssocID="{52FB2C95-EC93-4E91-9948-8F3B1F7FA505}" presName="root2" presStyleCnt="0"/>
      <dgm:spPr/>
    </dgm:pt>
    <dgm:pt modelId="{1F685FAD-127B-450A-A8D0-D2621450A482}" type="pres">
      <dgm:prSet presAssocID="{52FB2C95-EC93-4E91-9948-8F3B1F7FA505}" presName="LevelTwoTextNode" presStyleLbl="node2" presStyleIdx="2" presStyleCnt="3" custScaleX="1694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CD8F15-40E7-412A-8786-5F3E284A4A6A}" type="pres">
      <dgm:prSet presAssocID="{52FB2C95-EC93-4E91-9948-8F3B1F7FA505}" presName="level3hierChild" presStyleCnt="0"/>
      <dgm:spPr/>
    </dgm:pt>
  </dgm:ptLst>
  <dgm:cxnLst>
    <dgm:cxn modelId="{AEB5E346-4B22-41F1-9973-AF87E7C0B1B7}" type="presOf" srcId="{A42E78CB-50CD-44E4-B1B8-9D9F175CCA12}" destId="{49F32964-5E94-4962-8DD8-18B10F45F1C4}" srcOrd="1" destOrd="0" presId="urn:microsoft.com/office/officeart/2008/layout/HorizontalMultiLevelHierarchy"/>
    <dgm:cxn modelId="{BD84186F-7548-4818-BF88-3E65DE82E592}" type="presOf" srcId="{2D4FEB23-6900-4509-80FC-E630C1C32FB5}" destId="{E8E18367-CA56-4BD4-88AE-4983A82E0F7A}" srcOrd="0" destOrd="0" presId="urn:microsoft.com/office/officeart/2008/layout/HorizontalMultiLevelHierarchy"/>
    <dgm:cxn modelId="{23BD0D67-FB8A-4B9D-9FBF-021333483599}" type="presOf" srcId="{52FB2C95-EC93-4E91-9948-8F3B1F7FA505}" destId="{1F685FAD-127B-450A-A8D0-D2621450A482}" srcOrd="0" destOrd="0" presId="urn:microsoft.com/office/officeart/2008/layout/HorizontalMultiLevelHierarchy"/>
    <dgm:cxn modelId="{BE4229C4-C0EC-4252-8F4C-6099214008A2}" srcId="{B1354C59-669A-4538-BFB6-4ADF6A8BF7A3}" destId="{F30772BB-C2BC-4259-AA93-D40E19B63AE9}" srcOrd="0" destOrd="0" parTransId="{39A33099-F174-4570-8B6C-A24AF3F67B91}" sibTransId="{4A1B8643-99CD-48B4-A926-EBB6725B8B3F}"/>
    <dgm:cxn modelId="{3E507344-254E-4CE2-B942-867596EDA849}" type="presOf" srcId="{B1354C59-669A-4538-BFB6-4ADF6A8BF7A3}" destId="{11B9F2DD-153E-4D69-B65C-C589D6F2A580}" srcOrd="0" destOrd="0" presId="urn:microsoft.com/office/officeart/2008/layout/HorizontalMultiLevelHierarchy"/>
    <dgm:cxn modelId="{E86E71F0-662C-4E72-BFFA-F7EBFD7CE00F}" type="presOf" srcId="{B75D6710-4F78-44E0-BB1A-15633F8DA75B}" destId="{CA21E53B-7AE3-4066-8703-6C5668AB463B}" srcOrd="1" destOrd="0" presId="urn:microsoft.com/office/officeart/2008/layout/HorizontalMultiLevelHierarchy"/>
    <dgm:cxn modelId="{728778B9-2730-4AD0-AD62-AF5FE386C2FA}" srcId="{F30772BB-C2BC-4259-AA93-D40E19B63AE9}" destId="{2D4FEB23-6900-4509-80FC-E630C1C32FB5}" srcOrd="1" destOrd="0" parTransId="{A42E78CB-50CD-44E4-B1B8-9D9F175CCA12}" sibTransId="{9F1F4769-63E4-4D87-A405-00F7BC0D6567}"/>
    <dgm:cxn modelId="{62BEAA98-8A1B-408B-8BB8-13881B11E215}" type="presOf" srcId="{A42E78CB-50CD-44E4-B1B8-9D9F175CCA12}" destId="{93F3776E-11A2-4C27-894A-E2A6444F85B9}" srcOrd="0" destOrd="0" presId="urn:microsoft.com/office/officeart/2008/layout/HorizontalMultiLevelHierarchy"/>
    <dgm:cxn modelId="{5E4571D9-F83F-4588-89C5-78B683ED5D2B}" srcId="{F30772BB-C2BC-4259-AA93-D40E19B63AE9}" destId="{52FB2C95-EC93-4E91-9948-8F3B1F7FA505}" srcOrd="2" destOrd="0" parTransId="{15023A57-BCF7-4185-8B22-33AC588970F1}" sibTransId="{30D605C9-8AC5-49E0-A5A4-D8CEC88F40E6}"/>
    <dgm:cxn modelId="{6FC403E0-0B67-4BCC-BEC1-CDFD96FE3A6A}" type="presOf" srcId="{15023A57-BCF7-4185-8B22-33AC588970F1}" destId="{9BFAA2A6-13E5-4768-89AF-A7C907572EAD}" srcOrd="0" destOrd="0" presId="urn:microsoft.com/office/officeart/2008/layout/HorizontalMultiLevelHierarchy"/>
    <dgm:cxn modelId="{DC2B9D52-F0BA-41A0-A349-4861C9B08EFE}" type="presOf" srcId="{B75D6710-4F78-44E0-BB1A-15633F8DA75B}" destId="{465BB955-03B0-4271-9805-344EBE388D62}" srcOrd="0" destOrd="0" presId="urn:microsoft.com/office/officeart/2008/layout/HorizontalMultiLevelHierarchy"/>
    <dgm:cxn modelId="{23986320-1D06-4E71-BBA1-C911E3BFDB1B}" type="presOf" srcId="{15023A57-BCF7-4185-8B22-33AC588970F1}" destId="{C53AA5F3-5EA3-4B49-972D-98DCFF8DA78D}" srcOrd="1" destOrd="0" presId="urn:microsoft.com/office/officeart/2008/layout/HorizontalMultiLevelHierarchy"/>
    <dgm:cxn modelId="{F8CD8755-5850-4184-A4E3-D825DACD7C67}" type="presOf" srcId="{F30772BB-C2BC-4259-AA93-D40E19B63AE9}" destId="{CB5BF7AB-2D65-4769-86BC-05879751AAAF}" srcOrd="0" destOrd="0" presId="urn:microsoft.com/office/officeart/2008/layout/HorizontalMultiLevelHierarchy"/>
    <dgm:cxn modelId="{4B93ED3B-2DCA-4417-A928-066AFBFFB695}" srcId="{F30772BB-C2BC-4259-AA93-D40E19B63AE9}" destId="{4EDD9243-6508-4255-BDE7-8B75797D6B19}" srcOrd="0" destOrd="0" parTransId="{B75D6710-4F78-44E0-BB1A-15633F8DA75B}" sibTransId="{46F5E78C-9758-4E55-BCC3-6BDF148F4F4E}"/>
    <dgm:cxn modelId="{EE92973B-D20D-42F6-AF2F-85B118A91BF4}" type="presOf" srcId="{4EDD9243-6508-4255-BDE7-8B75797D6B19}" destId="{88863C2E-D8C8-4C0E-8AB2-C165117769A8}" srcOrd="0" destOrd="0" presId="urn:microsoft.com/office/officeart/2008/layout/HorizontalMultiLevelHierarchy"/>
    <dgm:cxn modelId="{FDC1C0DE-82A4-4DC0-AA05-0E786E935DE8}" type="presParOf" srcId="{11B9F2DD-153E-4D69-B65C-C589D6F2A580}" destId="{01A70333-07ED-4209-827C-5E360115664E}" srcOrd="0" destOrd="0" presId="urn:microsoft.com/office/officeart/2008/layout/HorizontalMultiLevelHierarchy"/>
    <dgm:cxn modelId="{88D2DE35-5DB8-4557-AFCB-E91962D5166D}" type="presParOf" srcId="{01A70333-07ED-4209-827C-5E360115664E}" destId="{CB5BF7AB-2D65-4769-86BC-05879751AAAF}" srcOrd="0" destOrd="0" presId="urn:microsoft.com/office/officeart/2008/layout/HorizontalMultiLevelHierarchy"/>
    <dgm:cxn modelId="{54033E82-21E6-47DA-BD75-F3238D97F05B}" type="presParOf" srcId="{01A70333-07ED-4209-827C-5E360115664E}" destId="{2F68A47A-9325-491F-8E73-B77292DB8F8C}" srcOrd="1" destOrd="0" presId="urn:microsoft.com/office/officeart/2008/layout/HorizontalMultiLevelHierarchy"/>
    <dgm:cxn modelId="{9880DA67-462B-4FEC-9C98-CB7B86A004B8}" type="presParOf" srcId="{2F68A47A-9325-491F-8E73-B77292DB8F8C}" destId="{465BB955-03B0-4271-9805-344EBE388D62}" srcOrd="0" destOrd="0" presId="urn:microsoft.com/office/officeart/2008/layout/HorizontalMultiLevelHierarchy"/>
    <dgm:cxn modelId="{8171F64D-DB37-46F8-A72D-DBD36CD71180}" type="presParOf" srcId="{465BB955-03B0-4271-9805-344EBE388D62}" destId="{CA21E53B-7AE3-4066-8703-6C5668AB463B}" srcOrd="0" destOrd="0" presId="urn:microsoft.com/office/officeart/2008/layout/HorizontalMultiLevelHierarchy"/>
    <dgm:cxn modelId="{D557E7D6-BF3C-4BD4-94EA-92DC0B73FF4E}" type="presParOf" srcId="{2F68A47A-9325-491F-8E73-B77292DB8F8C}" destId="{13CB02B2-A6A6-4754-866F-E6CF8B3715FE}" srcOrd="1" destOrd="0" presId="urn:microsoft.com/office/officeart/2008/layout/HorizontalMultiLevelHierarchy"/>
    <dgm:cxn modelId="{D1B45AA6-2AAC-4D6F-ABBD-0CAC7FE26C8D}" type="presParOf" srcId="{13CB02B2-A6A6-4754-866F-E6CF8B3715FE}" destId="{88863C2E-D8C8-4C0E-8AB2-C165117769A8}" srcOrd="0" destOrd="0" presId="urn:microsoft.com/office/officeart/2008/layout/HorizontalMultiLevelHierarchy"/>
    <dgm:cxn modelId="{1E6C1CA8-C9FA-4DA8-B409-21703CAE4524}" type="presParOf" srcId="{13CB02B2-A6A6-4754-866F-E6CF8B3715FE}" destId="{AA84B282-2711-48FB-9672-2821A832548A}" srcOrd="1" destOrd="0" presId="urn:microsoft.com/office/officeart/2008/layout/HorizontalMultiLevelHierarchy"/>
    <dgm:cxn modelId="{D9B6D966-A243-4470-9403-07EEB96355F1}" type="presParOf" srcId="{2F68A47A-9325-491F-8E73-B77292DB8F8C}" destId="{93F3776E-11A2-4C27-894A-E2A6444F85B9}" srcOrd="2" destOrd="0" presId="urn:microsoft.com/office/officeart/2008/layout/HorizontalMultiLevelHierarchy"/>
    <dgm:cxn modelId="{2E5FB971-9150-44C4-B43E-218565C705CD}" type="presParOf" srcId="{93F3776E-11A2-4C27-894A-E2A6444F85B9}" destId="{49F32964-5E94-4962-8DD8-18B10F45F1C4}" srcOrd="0" destOrd="0" presId="urn:microsoft.com/office/officeart/2008/layout/HorizontalMultiLevelHierarchy"/>
    <dgm:cxn modelId="{E2BE6242-4A59-417F-BC8B-2E3EEF4D9BD5}" type="presParOf" srcId="{2F68A47A-9325-491F-8E73-B77292DB8F8C}" destId="{93755C76-4B07-485C-9CB8-9FFD66FC5AD6}" srcOrd="3" destOrd="0" presId="urn:microsoft.com/office/officeart/2008/layout/HorizontalMultiLevelHierarchy"/>
    <dgm:cxn modelId="{E7FAD1DE-6386-42AC-9354-12D7B2E8A448}" type="presParOf" srcId="{93755C76-4B07-485C-9CB8-9FFD66FC5AD6}" destId="{E8E18367-CA56-4BD4-88AE-4983A82E0F7A}" srcOrd="0" destOrd="0" presId="urn:microsoft.com/office/officeart/2008/layout/HorizontalMultiLevelHierarchy"/>
    <dgm:cxn modelId="{E29A544A-ABB0-4042-90AA-79BB525DB208}" type="presParOf" srcId="{93755C76-4B07-485C-9CB8-9FFD66FC5AD6}" destId="{1E16356A-85A2-45CA-80BC-F6928A837E46}" srcOrd="1" destOrd="0" presId="urn:microsoft.com/office/officeart/2008/layout/HorizontalMultiLevelHierarchy"/>
    <dgm:cxn modelId="{2631649D-8CF1-4C4A-B06E-3C49C248C06C}" type="presParOf" srcId="{2F68A47A-9325-491F-8E73-B77292DB8F8C}" destId="{9BFAA2A6-13E5-4768-89AF-A7C907572EAD}" srcOrd="4" destOrd="0" presId="urn:microsoft.com/office/officeart/2008/layout/HorizontalMultiLevelHierarchy"/>
    <dgm:cxn modelId="{4F85DA93-6E9C-4D53-8AD5-FEABF132C214}" type="presParOf" srcId="{9BFAA2A6-13E5-4768-89AF-A7C907572EAD}" destId="{C53AA5F3-5EA3-4B49-972D-98DCFF8DA78D}" srcOrd="0" destOrd="0" presId="urn:microsoft.com/office/officeart/2008/layout/HorizontalMultiLevelHierarchy"/>
    <dgm:cxn modelId="{7F5B7DC2-E35B-40DD-B50E-892780EF6AA5}" type="presParOf" srcId="{2F68A47A-9325-491F-8E73-B77292DB8F8C}" destId="{255429D5-2834-4452-9656-DC2FE8808CC7}" srcOrd="5" destOrd="0" presId="urn:microsoft.com/office/officeart/2008/layout/HorizontalMultiLevelHierarchy"/>
    <dgm:cxn modelId="{8078FD88-12DF-4FFE-99C2-C8ADE7F02CDD}" type="presParOf" srcId="{255429D5-2834-4452-9656-DC2FE8808CC7}" destId="{1F685FAD-127B-450A-A8D0-D2621450A482}" srcOrd="0" destOrd="0" presId="urn:microsoft.com/office/officeart/2008/layout/HorizontalMultiLevelHierarchy"/>
    <dgm:cxn modelId="{B2EBE9BB-C482-4E64-B7BD-CDD9735D2B2A}" type="presParOf" srcId="{255429D5-2834-4452-9656-DC2FE8808CC7}" destId="{F2CD8F15-40E7-412A-8786-5F3E284A4A6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C79CFE-2B3A-47DC-8D2E-EF17876B497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E37E21-C7B6-462B-AFE6-6955F3704364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Mobilidade</a:t>
          </a:r>
          <a:endParaRPr lang="pt-BR" dirty="0"/>
        </a:p>
      </dgm:t>
    </dgm:pt>
    <dgm:pt modelId="{5D24069C-C1BC-4668-992D-D1A62437BC55}" type="parTrans" cxnId="{A1010213-F9E9-4F60-94EF-DFE32C7FE171}">
      <dgm:prSet/>
      <dgm:spPr/>
      <dgm:t>
        <a:bodyPr/>
        <a:lstStyle/>
        <a:p>
          <a:endParaRPr lang="pt-BR"/>
        </a:p>
      </dgm:t>
    </dgm:pt>
    <dgm:pt modelId="{60DBA1D1-B674-44C8-B785-B4063EB9A7B2}" type="sibTrans" cxnId="{A1010213-F9E9-4F60-94EF-DFE32C7FE171}">
      <dgm:prSet/>
      <dgm:spPr/>
      <dgm:t>
        <a:bodyPr/>
        <a:lstStyle/>
        <a:p>
          <a:endParaRPr lang="pt-BR"/>
        </a:p>
      </dgm:t>
    </dgm:pt>
    <dgm:pt modelId="{75C76146-F14C-4014-9753-24677AA6AE0B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Acessibilidade</a:t>
          </a:r>
          <a:endParaRPr lang="pt-BR" dirty="0"/>
        </a:p>
      </dgm:t>
    </dgm:pt>
    <dgm:pt modelId="{4AF03C12-7646-480E-88FB-47E3DCC47606}" type="parTrans" cxnId="{A2935165-CA38-4B4B-B6A6-9F2A9546D403}">
      <dgm:prSet/>
      <dgm:spPr/>
      <dgm:t>
        <a:bodyPr/>
        <a:lstStyle/>
        <a:p>
          <a:endParaRPr lang="pt-BR"/>
        </a:p>
      </dgm:t>
    </dgm:pt>
    <dgm:pt modelId="{CFB4F5B7-E0B1-49A1-A3DB-0A4362E4BA78}" type="sibTrans" cxnId="{A2935165-CA38-4B4B-B6A6-9F2A9546D403}">
      <dgm:prSet/>
      <dgm:spPr/>
      <dgm:t>
        <a:bodyPr/>
        <a:lstStyle/>
        <a:p>
          <a:endParaRPr lang="pt-BR"/>
        </a:p>
      </dgm:t>
    </dgm:pt>
    <dgm:pt modelId="{0E4A23F9-73B8-4D5C-8F1A-3D7962505521}" type="pres">
      <dgm:prSet presAssocID="{12C79CFE-2B3A-47DC-8D2E-EF17876B49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746775-B652-4C77-A221-D346A285B25D}" type="pres">
      <dgm:prSet presAssocID="{E4E37E21-C7B6-462B-AFE6-6955F3704364}" presName="arrow" presStyleLbl="node1" presStyleIdx="0" presStyleCnt="2" custScaleX="58519" custScaleY="100121" custRadScaleRad="999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CD8BEF-6EF6-4A64-AC1F-F4296C7D9B93}" type="pres">
      <dgm:prSet presAssocID="{75C76146-F14C-4014-9753-24677AA6AE0B}" presName="arrow" presStyleLbl="node1" presStyleIdx="1" presStyleCnt="2" custScaleX="58519" custScaleY="100121" custRadScaleRad="1034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010213-F9E9-4F60-94EF-DFE32C7FE171}" srcId="{12C79CFE-2B3A-47DC-8D2E-EF17876B497E}" destId="{E4E37E21-C7B6-462B-AFE6-6955F3704364}" srcOrd="0" destOrd="0" parTransId="{5D24069C-C1BC-4668-992D-D1A62437BC55}" sibTransId="{60DBA1D1-B674-44C8-B785-B4063EB9A7B2}"/>
    <dgm:cxn modelId="{CE185BCC-17BD-4CEA-B210-608EAEDC7339}" type="presOf" srcId="{12C79CFE-2B3A-47DC-8D2E-EF17876B497E}" destId="{0E4A23F9-73B8-4D5C-8F1A-3D7962505521}" srcOrd="0" destOrd="0" presId="urn:microsoft.com/office/officeart/2005/8/layout/arrow5"/>
    <dgm:cxn modelId="{9DBF0F45-AB13-4747-847E-65663E9B8926}" type="presOf" srcId="{E4E37E21-C7B6-462B-AFE6-6955F3704364}" destId="{12746775-B652-4C77-A221-D346A285B25D}" srcOrd="0" destOrd="0" presId="urn:microsoft.com/office/officeart/2005/8/layout/arrow5"/>
    <dgm:cxn modelId="{A2935165-CA38-4B4B-B6A6-9F2A9546D403}" srcId="{12C79CFE-2B3A-47DC-8D2E-EF17876B497E}" destId="{75C76146-F14C-4014-9753-24677AA6AE0B}" srcOrd="1" destOrd="0" parTransId="{4AF03C12-7646-480E-88FB-47E3DCC47606}" sibTransId="{CFB4F5B7-E0B1-49A1-A3DB-0A4362E4BA78}"/>
    <dgm:cxn modelId="{346AF42F-1551-4C4B-A5F8-E224B9E67B50}" type="presOf" srcId="{75C76146-F14C-4014-9753-24677AA6AE0B}" destId="{08CD8BEF-6EF6-4A64-AC1F-F4296C7D9B93}" srcOrd="0" destOrd="0" presId="urn:microsoft.com/office/officeart/2005/8/layout/arrow5"/>
    <dgm:cxn modelId="{554DBDF0-FB68-4868-A170-8BD9BEEB52FD}" type="presParOf" srcId="{0E4A23F9-73B8-4D5C-8F1A-3D7962505521}" destId="{12746775-B652-4C77-A221-D346A285B25D}" srcOrd="0" destOrd="0" presId="urn:microsoft.com/office/officeart/2005/8/layout/arrow5"/>
    <dgm:cxn modelId="{FE3B1C28-F9D6-4B29-96AA-B488BF1C0D90}" type="presParOf" srcId="{0E4A23F9-73B8-4D5C-8F1A-3D7962505521}" destId="{08CD8BEF-6EF6-4A64-AC1F-F4296C7D9B9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6A4EA-FD35-4FA1-A33A-578F56B5D67C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0070C0">
            <a:alpha val="70000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Via</a:t>
          </a:r>
          <a:endParaRPr lang="pt-BR" sz="3600" kern="1200" dirty="0"/>
        </a:p>
      </dsp:txBody>
      <dsp:txXfrm>
        <a:off x="2153920" y="477519"/>
        <a:ext cx="1788160" cy="1097280"/>
      </dsp:txXfrm>
    </dsp:sp>
    <dsp:sp modelId="{3F3AC3C7-E370-40AF-89EB-B53EF62445FF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00B050">
            <a:alpha val="70000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Usuário</a:t>
          </a:r>
          <a:endParaRPr lang="pt-BR" sz="3600" kern="1200" dirty="0"/>
        </a:p>
      </dsp:txBody>
      <dsp:txXfrm>
        <a:off x="3454400" y="2204720"/>
        <a:ext cx="1463040" cy="1341120"/>
      </dsp:txXfrm>
    </dsp:sp>
    <dsp:sp modelId="{9CD456E3-3D6A-4A7F-BAE0-691F0859FDFC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FF0000">
            <a:alpha val="70000"/>
          </a:srgb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Veículo</a:t>
          </a:r>
          <a:endParaRPr lang="pt-BR" sz="36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18A72-7425-4575-8B10-6568B5794517}">
      <dsp:nvSpPr>
        <dsp:cNvPr id="0" name=""/>
        <dsp:cNvSpPr/>
      </dsp:nvSpPr>
      <dsp:spPr>
        <a:xfrm>
          <a:off x="642012" y="1277"/>
          <a:ext cx="1980000" cy="589318"/>
        </a:xfrm>
        <a:prstGeom prst="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Segurança</a:t>
          </a:r>
          <a:endParaRPr lang="pt-BR" sz="3200" kern="1200" dirty="0"/>
        </a:p>
      </dsp:txBody>
      <dsp:txXfrm>
        <a:off x="642012" y="1277"/>
        <a:ext cx="1980000" cy="589318"/>
      </dsp:txXfrm>
    </dsp:sp>
    <dsp:sp modelId="{C9B7B1B8-8DAF-44B9-91E9-44BC6854E5E5}">
      <dsp:nvSpPr>
        <dsp:cNvPr id="0" name=""/>
        <dsp:cNvSpPr/>
      </dsp:nvSpPr>
      <dsp:spPr>
        <a:xfrm>
          <a:off x="1215762" y="655993"/>
          <a:ext cx="832500" cy="1307940"/>
        </a:xfrm>
        <a:prstGeom prst="rect">
          <a:avLst/>
        </a:prstGeom>
        <a:solidFill>
          <a:srgbClr val="FFFF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 smtClean="0">
              <a:solidFill>
                <a:schemeClr val="tx1"/>
              </a:solidFill>
            </a:rPr>
            <a:t>&amp;</a:t>
          </a:r>
          <a:endParaRPr lang="pt-BR" sz="6000" b="1" kern="1200" dirty="0">
            <a:solidFill>
              <a:schemeClr val="tx1"/>
            </a:solidFill>
          </a:endParaRPr>
        </a:p>
      </dsp:txBody>
      <dsp:txXfrm>
        <a:off x="1215762" y="655993"/>
        <a:ext cx="832500" cy="1307940"/>
      </dsp:txXfrm>
    </dsp:sp>
    <dsp:sp modelId="{A747DAB6-945E-43C8-AD29-6B5E99E22812}">
      <dsp:nvSpPr>
        <dsp:cNvPr id="0" name=""/>
        <dsp:cNvSpPr/>
      </dsp:nvSpPr>
      <dsp:spPr>
        <a:xfrm>
          <a:off x="777012" y="2029330"/>
          <a:ext cx="1710000" cy="489391"/>
        </a:xfrm>
        <a:prstGeom prst="rect">
          <a:avLst/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Conforto</a:t>
          </a:r>
          <a:endParaRPr lang="pt-BR" sz="3200" kern="1200" dirty="0"/>
        </a:p>
      </dsp:txBody>
      <dsp:txXfrm>
        <a:off x="777012" y="2029330"/>
        <a:ext cx="1710000" cy="489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18A72-7425-4575-8B10-6568B5794517}">
      <dsp:nvSpPr>
        <dsp:cNvPr id="0" name=""/>
        <dsp:cNvSpPr/>
      </dsp:nvSpPr>
      <dsp:spPr>
        <a:xfrm>
          <a:off x="642012" y="1277"/>
          <a:ext cx="1980000" cy="589318"/>
        </a:xfrm>
        <a:prstGeom prst="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Segurança</a:t>
          </a:r>
          <a:endParaRPr lang="pt-BR" sz="3200" kern="1200" dirty="0"/>
        </a:p>
      </dsp:txBody>
      <dsp:txXfrm>
        <a:off x="642012" y="1277"/>
        <a:ext cx="1980000" cy="589318"/>
      </dsp:txXfrm>
    </dsp:sp>
    <dsp:sp modelId="{C9B7B1B8-8DAF-44B9-91E9-44BC6854E5E5}">
      <dsp:nvSpPr>
        <dsp:cNvPr id="0" name=""/>
        <dsp:cNvSpPr/>
      </dsp:nvSpPr>
      <dsp:spPr>
        <a:xfrm>
          <a:off x="1227012" y="655993"/>
          <a:ext cx="810000" cy="1307940"/>
        </a:xfrm>
        <a:prstGeom prst="rect">
          <a:avLst/>
        </a:prstGeom>
        <a:solidFill>
          <a:srgbClr val="FFFF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 smtClean="0">
              <a:solidFill>
                <a:schemeClr val="tx1"/>
              </a:solidFill>
            </a:rPr>
            <a:t>X</a:t>
          </a:r>
          <a:endParaRPr lang="pt-BR" sz="6000" b="1" kern="1200" dirty="0">
            <a:solidFill>
              <a:schemeClr val="tx1"/>
            </a:solidFill>
          </a:endParaRPr>
        </a:p>
      </dsp:txBody>
      <dsp:txXfrm>
        <a:off x="1227012" y="655993"/>
        <a:ext cx="810000" cy="1307940"/>
      </dsp:txXfrm>
    </dsp:sp>
    <dsp:sp modelId="{A747DAB6-945E-43C8-AD29-6B5E99E22812}">
      <dsp:nvSpPr>
        <dsp:cNvPr id="0" name=""/>
        <dsp:cNvSpPr/>
      </dsp:nvSpPr>
      <dsp:spPr>
        <a:xfrm>
          <a:off x="777012" y="2029330"/>
          <a:ext cx="1710000" cy="489391"/>
        </a:xfrm>
        <a:prstGeom prst="rect">
          <a:avLst/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Conforto</a:t>
          </a:r>
          <a:endParaRPr lang="pt-BR" sz="3200" kern="1200" dirty="0"/>
        </a:p>
      </dsp:txBody>
      <dsp:txXfrm>
        <a:off x="777012" y="2029330"/>
        <a:ext cx="1710000" cy="489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43809-EAB7-43BE-927A-8771D47D2EAD}">
      <dsp:nvSpPr>
        <dsp:cNvPr id="0" name=""/>
        <dsp:cNvSpPr/>
      </dsp:nvSpPr>
      <dsp:spPr>
        <a:xfrm>
          <a:off x="0" y="0"/>
          <a:ext cx="3093320" cy="1152128"/>
        </a:xfrm>
        <a:prstGeom prst="roundRect">
          <a:avLst>
            <a:gd name="adj" fmla="val 10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BR-NXX</a:t>
          </a:r>
          <a:endParaRPr lang="pt-BR" sz="5000" kern="1200" dirty="0"/>
        </a:p>
      </dsp:txBody>
      <dsp:txXfrm>
        <a:off x="33745" y="33745"/>
        <a:ext cx="3025830" cy="1084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AA2A6-13E5-4768-89AF-A7C907572EAD}">
      <dsp:nvSpPr>
        <dsp:cNvPr id="0" name=""/>
        <dsp:cNvSpPr/>
      </dsp:nvSpPr>
      <dsp:spPr>
        <a:xfrm>
          <a:off x="1767933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993950" y="2487348"/>
        <a:ext cx="54502" cy="54502"/>
      </dsp:txXfrm>
    </dsp:sp>
    <dsp:sp modelId="{93F3776E-11A2-4C27-894A-E2A6444F85B9}">
      <dsp:nvSpPr>
        <dsp:cNvPr id="0" name=""/>
        <dsp:cNvSpPr/>
      </dsp:nvSpPr>
      <dsp:spPr>
        <a:xfrm>
          <a:off x="1767933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008538" y="2019336"/>
        <a:ext cx="25326" cy="25326"/>
      </dsp:txXfrm>
    </dsp:sp>
    <dsp:sp modelId="{465BB955-03B0-4271-9805-344EBE388D62}">
      <dsp:nvSpPr>
        <dsp:cNvPr id="0" name=""/>
        <dsp:cNvSpPr/>
      </dsp:nvSpPr>
      <dsp:spPr>
        <a:xfrm>
          <a:off x="1767933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993950" y="1522148"/>
        <a:ext cx="54502" cy="54502"/>
      </dsp:txXfrm>
    </dsp:sp>
    <dsp:sp modelId="{CB5BF7AB-2D65-4769-86BC-05879751AAAF}">
      <dsp:nvSpPr>
        <dsp:cNvPr id="0" name=""/>
        <dsp:cNvSpPr/>
      </dsp:nvSpPr>
      <dsp:spPr>
        <a:xfrm rot="16200000">
          <a:off x="-474581" y="1645920"/>
          <a:ext cx="371287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 dirty="0" smtClean="0"/>
            <a:t>modelagem</a:t>
          </a:r>
          <a:endParaRPr lang="pt-BR" sz="5000" kern="1200" dirty="0"/>
        </a:p>
      </dsp:txBody>
      <dsp:txXfrm>
        <a:off x="-474581" y="1645920"/>
        <a:ext cx="3712870" cy="772160"/>
      </dsp:txXfrm>
    </dsp:sp>
    <dsp:sp modelId="{88863C2E-D8C8-4C0E-8AB2-C165117769A8}">
      <dsp:nvSpPr>
        <dsp:cNvPr id="0" name=""/>
        <dsp:cNvSpPr/>
      </dsp:nvSpPr>
      <dsp:spPr>
        <a:xfrm>
          <a:off x="2274470" y="680719"/>
          <a:ext cx="4290595" cy="772160"/>
        </a:xfrm>
        <a:prstGeom prst="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Vista planimétrica</a:t>
          </a:r>
          <a:endParaRPr lang="pt-BR" sz="3700" kern="1200" dirty="0"/>
        </a:p>
      </dsp:txBody>
      <dsp:txXfrm>
        <a:off x="2274470" y="680719"/>
        <a:ext cx="4290595" cy="772160"/>
      </dsp:txXfrm>
    </dsp:sp>
    <dsp:sp modelId="{E8E18367-CA56-4BD4-88AE-4983A82E0F7A}">
      <dsp:nvSpPr>
        <dsp:cNvPr id="0" name=""/>
        <dsp:cNvSpPr/>
      </dsp:nvSpPr>
      <dsp:spPr>
        <a:xfrm>
          <a:off x="2274470" y="1645920"/>
          <a:ext cx="4290595" cy="772160"/>
        </a:xfrm>
        <a:prstGeom prst="rect">
          <a:avLst/>
        </a:prstGeom>
        <a:solidFill>
          <a:srgbClr val="0070C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Perfil longitudinal</a:t>
          </a:r>
          <a:endParaRPr lang="pt-BR" sz="3600" kern="1200" dirty="0"/>
        </a:p>
      </dsp:txBody>
      <dsp:txXfrm>
        <a:off x="2274470" y="1645920"/>
        <a:ext cx="4290595" cy="772160"/>
      </dsp:txXfrm>
    </dsp:sp>
    <dsp:sp modelId="{1F685FAD-127B-450A-A8D0-D2621450A482}">
      <dsp:nvSpPr>
        <dsp:cNvPr id="0" name=""/>
        <dsp:cNvSpPr/>
      </dsp:nvSpPr>
      <dsp:spPr>
        <a:xfrm>
          <a:off x="2274470" y="2611119"/>
          <a:ext cx="4290595" cy="772160"/>
        </a:xfrm>
        <a:prstGeom prst="rect">
          <a:avLst/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Seções transversais</a:t>
          </a:r>
          <a:endParaRPr lang="pt-BR" sz="3600" kern="1200" dirty="0"/>
        </a:p>
      </dsp:txBody>
      <dsp:txXfrm>
        <a:off x="2274470" y="2611119"/>
        <a:ext cx="4290595" cy="772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46775-B652-4C77-A221-D346A285B25D}">
      <dsp:nvSpPr>
        <dsp:cNvPr id="0" name=""/>
        <dsp:cNvSpPr/>
      </dsp:nvSpPr>
      <dsp:spPr>
        <a:xfrm rot="16200000">
          <a:off x="808480" y="286313"/>
          <a:ext cx="2274730" cy="3891869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Mobilidade</a:t>
          </a:r>
          <a:endParaRPr lang="pt-BR" sz="2600" kern="1200" dirty="0"/>
        </a:p>
      </dsp:txBody>
      <dsp:txXfrm rot="5400000">
        <a:off x="-89" y="1663565"/>
        <a:ext cx="3493791" cy="1137365"/>
      </dsp:txXfrm>
    </dsp:sp>
    <dsp:sp modelId="{08CD8BEF-6EF6-4A64-AC1F-F4296C7D9B93}">
      <dsp:nvSpPr>
        <dsp:cNvPr id="0" name=""/>
        <dsp:cNvSpPr/>
      </dsp:nvSpPr>
      <dsp:spPr>
        <a:xfrm rot="5400000">
          <a:off x="4911256" y="286313"/>
          <a:ext cx="2274730" cy="3891869"/>
        </a:xfrm>
        <a:prstGeom prst="downArrow">
          <a:avLst>
            <a:gd name="adj1" fmla="val 50000"/>
            <a:gd name="adj2" fmla="val 35000"/>
          </a:avLst>
        </a:prstGeom>
        <a:solidFill>
          <a:srgbClr val="0070C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Acessibilidade</a:t>
          </a:r>
          <a:endParaRPr lang="pt-BR" sz="2600" kern="1200" dirty="0"/>
        </a:p>
      </dsp:txBody>
      <dsp:txXfrm rot="-5400000">
        <a:off x="4500765" y="1663566"/>
        <a:ext cx="3493791" cy="1137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Lista de Larguras Variáveis"/>
  <dgm:desc val="Use para enfatizar itens de pesos diferentes. Bom para grandes quantidades de texto do Nível 1. A largura de cada forma é determinada de modo independente com base em se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Lista de Larguras Variáveis"/>
  <dgm:desc val="Use para enfatizar itens de pesos diferentes. Bom para grandes quantidades de texto do Nível 1. A largura de cada forma é determinada de modo independente com base em se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C9E41-C38D-43A6-859E-706668BC0995}" type="datetimeFigureOut">
              <a:rPr lang="pt-BR" smtClean="0"/>
              <a:pPr/>
              <a:t>29/09/2014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80CBF-C90E-4492-8571-C17225E63C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53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87EA-A308-4404-8CA4-E0067A249270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1394-30DF-4BF4-A887-1274A7E24906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AE45-8508-4410-9BB2-2E1D3EE022C2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556E-A4EE-40F2-9EF8-A0248C649B7C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0EB4-D351-44AF-96B1-AC72B9DAC547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0C90-ED41-4F02-87A1-673A8FA84E99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CBCB-1D0E-4D49-B23E-9C944BBD74DA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1314-B903-4842-9A36-CFB147CA451F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4DBF-55C4-41E6-AE57-01BD78D4A962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A9A-2E44-4AA6-BDE3-2C2291EEF0DA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AF1CD15-A1AF-49A9-A06B-3818F7A39997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E38D5B-3AF2-4289-B80F-28637C0773AB}" type="datetime1">
              <a:rPr lang="pt-BR" smtClean="0"/>
              <a:pPr/>
              <a:t>29/09/2014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A44BC01-E2A2-4FD1-8BAB-F0C90B3387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Estudos </a:t>
            </a:r>
            <a:r>
              <a:rPr lang="pt-BR" smtClean="0"/>
              <a:t>de Traçado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t-BR" dirty="0" smtClean="0"/>
              <a:t>Classificação funcional:</a:t>
            </a:r>
          </a:p>
          <a:p>
            <a:r>
              <a:rPr lang="pt-BR" dirty="0" smtClean="0"/>
              <a:t>Arterial</a:t>
            </a:r>
          </a:p>
          <a:p>
            <a:r>
              <a:rPr lang="pt-BR" dirty="0" smtClean="0"/>
              <a:t>Coletor</a:t>
            </a:r>
          </a:p>
          <a:p>
            <a:r>
              <a:rPr lang="pt-BR" dirty="0" smtClean="0"/>
              <a:t>Local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33" y="2280644"/>
            <a:ext cx="4464347" cy="43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9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t-BR" dirty="0" smtClean="0"/>
              <a:t>Classificação técnica:</a:t>
            </a:r>
          </a:p>
          <a:p>
            <a:pPr marL="118872" indent="0">
              <a:buNone/>
            </a:pPr>
            <a:endParaRPr lang="pt-BR" dirty="0" smtClean="0"/>
          </a:p>
          <a:p>
            <a:r>
              <a:rPr lang="pt-BR" dirty="0" smtClean="0"/>
              <a:t>Classificação funcional -&gt; classe de projeto;</a:t>
            </a:r>
          </a:p>
          <a:p>
            <a:r>
              <a:rPr lang="pt-BR" dirty="0" smtClean="0"/>
              <a:t>Volume médio diário de tráfego (VMD);</a:t>
            </a:r>
          </a:p>
          <a:p>
            <a:r>
              <a:rPr lang="pt-BR" dirty="0" smtClean="0"/>
              <a:t>Nível de Serviço;</a:t>
            </a:r>
          </a:p>
          <a:p>
            <a:pPr marL="118872" indent="0">
              <a:buNone/>
            </a:pPr>
            <a:endParaRPr lang="pt-BR" dirty="0" smtClean="0"/>
          </a:p>
          <a:p>
            <a:r>
              <a:rPr lang="pt-BR" dirty="0" smtClean="0"/>
              <a:t>Natureza do terreno.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8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IMPORTANTE!!!</a:t>
            </a:r>
          </a:p>
          <a:p>
            <a:pPr marL="118872" indent="0">
              <a:buNone/>
            </a:pPr>
            <a:endParaRPr lang="pt-BR" dirty="0"/>
          </a:p>
          <a:p>
            <a:pPr marL="118872" indent="0" algn="just">
              <a:buNone/>
            </a:pPr>
            <a:r>
              <a:rPr lang="pt-BR" dirty="0" smtClean="0"/>
              <a:t>Estudos de Traçado bem realizados </a:t>
            </a:r>
            <a:r>
              <a:rPr lang="pt-BR" b="1" dirty="0" smtClean="0">
                <a:solidFill>
                  <a:srgbClr val="0070C0"/>
                </a:solidFill>
              </a:rPr>
              <a:t>minimizam problemas</a:t>
            </a:r>
            <a:r>
              <a:rPr lang="pt-BR" dirty="0" smtClean="0"/>
              <a:t> de projeto em diversas áreas (geométrico, terraplenagem, interseções, drenagem, pavimentação, etc.)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8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Norma (Rio Grande do Sul e Brasil)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97" y="1620000"/>
            <a:ext cx="358563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5" y="1620000"/>
            <a:ext cx="3562645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Norma (referência)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60" y="1556792"/>
            <a:ext cx="3966764" cy="51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Norma (Relevo)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118872" indent="0" algn="just">
              <a:buNone/>
            </a:pPr>
            <a:r>
              <a:rPr lang="pt-BR" sz="3400" b="1" dirty="0" smtClean="0">
                <a:solidFill>
                  <a:srgbClr val="0070C0"/>
                </a:solidFill>
              </a:rPr>
              <a:t>Plano</a:t>
            </a:r>
            <a:r>
              <a:rPr lang="pt-BR" sz="3400" dirty="0"/>
              <a:t>: </a:t>
            </a:r>
            <a:r>
              <a:rPr lang="pt-BR" sz="3400" dirty="0" smtClean="0"/>
              <a:t>distâncias </a:t>
            </a:r>
            <a:r>
              <a:rPr lang="pt-BR" sz="3400" dirty="0"/>
              <a:t>de visibilidade permitidas pela geometria da rodovia </a:t>
            </a:r>
            <a:r>
              <a:rPr lang="pt-BR" sz="3400" dirty="0" smtClean="0"/>
              <a:t>bastante </a:t>
            </a:r>
            <a:r>
              <a:rPr lang="pt-BR" sz="3400" dirty="0"/>
              <a:t>longas sem </a:t>
            </a:r>
            <a:r>
              <a:rPr lang="pt-BR" sz="3400" dirty="0" smtClean="0"/>
              <a:t>maiores </a:t>
            </a:r>
            <a:r>
              <a:rPr lang="pt-BR" sz="3400" dirty="0"/>
              <a:t>dificuldades construtivas ou custos mais elevados</a:t>
            </a:r>
            <a:r>
              <a:rPr lang="pt-BR" sz="3400" dirty="0" smtClean="0"/>
              <a:t>;</a:t>
            </a:r>
          </a:p>
          <a:p>
            <a:pPr marL="118872" indent="0" algn="just">
              <a:buNone/>
            </a:pPr>
            <a:endParaRPr lang="pt-BR" sz="1300" dirty="0"/>
          </a:p>
          <a:p>
            <a:pPr marL="118872" indent="0" algn="just">
              <a:buNone/>
            </a:pPr>
            <a:r>
              <a:rPr lang="pt-BR" sz="3400" b="1" dirty="0" smtClean="0">
                <a:solidFill>
                  <a:srgbClr val="0070C0"/>
                </a:solidFill>
              </a:rPr>
              <a:t>Ondulado</a:t>
            </a:r>
            <a:r>
              <a:rPr lang="pt-BR" sz="3400" dirty="0"/>
              <a:t>: </a:t>
            </a:r>
            <a:r>
              <a:rPr lang="pt-BR" sz="3400" dirty="0" smtClean="0"/>
              <a:t>declividades </a:t>
            </a:r>
            <a:r>
              <a:rPr lang="pt-BR" sz="3400" dirty="0"/>
              <a:t>do terreno natural </a:t>
            </a:r>
            <a:r>
              <a:rPr lang="pt-BR" sz="3400" dirty="0" smtClean="0"/>
              <a:t>exigem </a:t>
            </a:r>
            <a:r>
              <a:rPr lang="pt-BR" sz="3400" dirty="0"/>
              <a:t>constantes cortes e aterros para a conformação do perfil da rodovia, com ocasionais inclinações mais acentuadas oferecendo alguma restrição ao desenvolvimento normal dos alinhamentos horizontais e verticais</a:t>
            </a:r>
            <a:r>
              <a:rPr lang="pt-BR" sz="3400" dirty="0" smtClean="0"/>
              <a:t>;</a:t>
            </a:r>
          </a:p>
          <a:p>
            <a:pPr marL="118872" indent="0" algn="just">
              <a:buNone/>
            </a:pPr>
            <a:endParaRPr lang="pt-BR" sz="1300" dirty="0"/>
          </a:p>
          <a:p>
            <a:pPr marL="118872" indent="0" algn="just">
              <a:buNone/>
            </a:pPr>
            <a:r>
              <a:rPr lang="pt-BR" sz="3400" b="1" dirty="0" smtClean="0">
                <a:solidFill>
                  <a:srgbClr val="0070C0"/>
                </a:solidFill>
              </a:rPr>
              <a:t>Montanhoso</a:t>
            </a:r>
            <a:r>
              <a:rPr lang="pt-BR" sz="3400" dirty="0"/>
              <a:t>: </a:t>
            </a:r>
            <a:r>
              <a:rPr lang="pt-BR" sz="3400" dirty="0" smtClean="0"/>
              <a:t>mudanças </a:t>
            </a:r>
            <a:r>
              <a:rPr lang="pt-BR" sz="3400" dirty="0"/>
              <a:t>abruptas de elevações entre o terreno natural e a plataforma da rodovia, tanto longitudinal quanto transversalmente, demandando </a:t>
            </a:r>
            <a:r>
              <a:rPr lang="pt-BR" sz="3400" dirty="0" smtClean="0"/>
              <a:t>frequentes </a:t>
            </a:r>
            <a:r>
              <a:rPr lang="pt-BR" sz="3400" dirty="0"/>
              <a:t>aterros e cortes nas encostas para se conformar a geometria horizontal e vertical da rodovia.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(Classes de projeto)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</a:rPr>
              <a:t>Classe </a:t>
            </a:r>
            <a:r>
              <a:rPr lang="pt-BR" sz="2800" b="1" dirty="0">
                <a:solidFill>
                  <a:srgbClr val="0070C0"/>
                </a:solidFill>
              </a:rPr>
              <a:t>0 ou Especial</a:t>
            </a:r>
            <a:r>
              <a:rPr lang="pt-BR" sz="2800" dirty="0"/>
              <a:t>: corresponde ao melhor padrão técnico, com características técnicas mais </a:t>
            </a:r>
            <a:r>
              <a:rPr lang="pt-BR" sz="2800" dirty="0" smtClean="0"/>
              <a:t>exigentes (critérios </a:t>
            </a:r>
            <a:r>
              <a:rPr lang="pt-BR" sz="2800" dirty="0"/>
              <a:t>de </a:t>
            </a:r>
            <a:r>
              <a:rPr lang="pt-BR" sz="2800" dirty="0" smtClean="0"/>
              <a:t>ordem administrativa). Projeto </a:t>
            </a:r>
            <a:r>
              <a:rPr lang="pt-BR" sz="2800" dirty="0"/>
              <a:t>de rodovia em pista dupla, com separação física entre as pistas, interseções em níveis distintos e controle total de acessos, com características de Via Expressa</a:t>
            </a:r>
            <a:r>
              <a:rPr lang="pt-BR" sz="2800" dirty="0" smtClean="0"/>
              <a:t>;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0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(Classes de projeto)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</a:rPr>
              <a:t>Classe </a:t>
            </a:r>
            <a:r>
              <a:rPr lang="pt-BR" sz="2800" b="1" dirty="0">
                <a:solidFill>
                  <a:srgbClr val="0070C0"/>
                </a:solidFill>
              </a:rPr>
              <a:t>I</a:t>
            </a:r>
            <a:r>
              <a:rPr lang="pt-BR" sz="2800" dirty="0"/>
              <a:t>: subdividida nas classes IA e IB. A Classe IA corresponde a projeto de rodovia com pista dupla, admitindo interseções no mesmo nível e com controle parcial de acessos, sendo a definição por esta classe feita com base em estudos de capacidade de rodovias. A Classe IB corresponde a projeto de rodovia em pista simples, </a:t>
            </a:r>
            <a:r>
              <a:rPr lang="pt-BR" sz="2800" dirty="0" smtClean="0"/>
              <a:t>indicada </a:t>
            </a:r>
            <a:r>
              <a:rPr lang="pt-BR" sz="2800" dirty="0"/>
              <a:t>para os casos em que a demanda a atender é superior a 200 </a:t>
            </a:r>
            <a:r>
              <a:rPr lang="pt-BR" sz="2800" dirty="0" err="1"/>
              <a:t>vph</a:t>
            </a:r>
            <a:r>
              <a:rPr lang="pt-BR" sz="2800" dirty="0"/>
              <a:t> ou superior a 1.400 </a:t>
            </a:r>
            <a:r>
              <a:rPr lang="pt-BR" sz="2800" dirty="0" err="1"/>
              <a:t>vpd</a:t>
            </a:r>
            <a:r>
              <a:rPr lang="pt-BR" sz="2800" dirty="0"/>
              <a:t>, mas não suficiente para justificar a adoção de classes de projeto superiores</a:t>
            </a:r>
            <a:r>
              <a:rPr lang="pt-BR" sz="2800" dirty="0" smtClean="0"/>
              <a:t>;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(Classes de projeto)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</a:rPr>
              <a:t>Classe </a:t>
            </a:r>
            <a:r>
              <a:rPr lang="pt-BR" sz="2800" b="1" dirty="0">
                <a:solidFill>
                  <a:srgbClr val="0070C0"/>
                </a:solidFill>
              </a:rPr>
              <a:t>II</a:t>
            </a:r>
            <a:r>
              <a:rPr lang="pt-BR" sz="2800" dirty="0"/>
              <a:t>: corresponde a projeto de rodovia em pista simples, cuja adoção é recomendada quando a demanda a atender é de 700 </a:t>
            </a:r>
            <a:r>
              <a:rPr lang="pt-BR" sz="2800" dirty="0" err="1"/>
              <a:t>vpd</a:t>
            </a:r>
            <a:r>
              <a:rPr lang="pt-BR" sz="2800" dirty="0"/>
              <a:t> a 1.400 </a:t>
            </a:r>
            <a:r>
              <a:rPr lang="pt-BR" sz="2800" dirty="0" err="1"/>
              <a:t>vpd</a:t>
            </a:r>
            <a:r>
              <a:rPr lang="pt-BR" sz="2800" dirty="0" smtClean="0"/>
              <a:t>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(Classes de projeto)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</a:rPr>
              <a:t>Classe </a:t>
            </a:r>
            <a:r>
              <a:rPr lang="pt-BR" sz="2800" b="1" dirty="0">
                <a:solidFill>
                  <a:srgbClr val="0070C0"/>
                </a:solidFill>
              </a:rPr>
              <a:t>III</a:t>
            </a:r>
            <a:r>
              <a:rPr lang="pt-BR" sz="2800" dirty="0"/>
              <a:t>: corresponde a projeto de rodovia em pista simples, sendo recomendada para o projeto de rodovias com demanda entre 300 </a:t>
            </a:r>
            <a:r>
              <a:rPr lang="pt-BR" sz="2800" dirty="0" err="1"/>
              <a:t>vpd</a:t>
            </a:r>
            <a:r>
              <a:rPr lang="pt-BR" sz="2800" dirty="0"/>
              <a:t> e 700 </a:t>
            </a:r>
            <a:r>
              <a:rPr lang="pt-BR" sz="2800" dirty="0" err="1"/>
              <a:t>vpd</a:t>
            </a:r>
            <a:r>
              <a:rPr lang="pt-BR" sz="2800" dirty="0" smtClean="0"/>
              <a:t>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5400" dirty="0" smtClean="0"/>
          </a:p>
          <a:p>
            <a:pPr algn="ctr">
              <a:buNone/>
            </a:pPr>
            <a:r>
              <a:rPr lang="pt-BR" sz="5400" dirty="0" smtClean="0"/>
              <a:t>Que tipo de </a:t>
            </a:r>
            <a:r>
              <a:rPr lang="pt-BR" sz="5400" b="1" dirty="0" smtClean="0">
                <a:solidFill>
                  <a:srgbClr val="0070C0"/>
                </a:solidFill>
              </a:rPr>
              <a:t>rodovia</a:t>
            </a:r>
            <a:r>
              <a:rPr lang="pt-BR" sz="5400" dirty="0" smtClean="0"/>
              <a:t> deve ser projetada?</a:t>
            </a:r>
            <a:endParaRPr lang="pt-BR" sz="5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(Classes de projeto)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</a:rPr>
              <a:t>Classe </a:t>
            </a:r>
            <a:r>
              <a:rPr lang="pt-BR" sz="2800" b="1" dirty="0">
                <a:solidFill>
                  <a:srgbClr val="0070C0"/>
                </a:solidFill>
              </a:rPr>
              <a:t>IV</a:t>
            </a:r>
            <a:r>
              <a:rPr lang="pt-BR" sz="2800" dirty="0"/>
              <a:t>: é a classe de projeto mais pobre, correspondendo a projeto de rodovia em pista simples, sendo subdividida nas classes IVA e IVB. A Classe IVA tem sua adoção recomendada para os casos em que a demanda, na data de abertura da rodovia ao tráfego, situa-se entre 50 </a:t>
            </a:r>
            <a:r>
              <a:rPr lang="pt-BR" sz="2800" dirty="0" err="1"/>
              <a:t>vpd</a:t>
            </a:r>
            <a:r>
              <a:rPr lang="pt-BR" sz="2800" dirty="0"/>
              <a:t> e 200 </a:t>
            </a:r>
            <a:r>
              <a:rPr lang="pt-BR" sz="2800" dirty="0" err="1"/>
              <a:t>vpd</a:t>
            </a:r>
            <a:r>
              <a:rPr lang="pt-BR" sz="2800" dirty="0"/>
              <a:t>, </a:t>
            </a:r>
            <a:r>
              <a:rPr lang="pt-BR" sz="2800" dirty="0" smtClean="0"/>
              <a:t>sendo </a:t>
            </a:r>
            <a:r>
              <a:rPr lang="pt-BR" sz="2800" dirty="0"/>
              <a:t>a Classe IVB reservada aos casos em que essa demanda resulte inferior a 50 </a:t>
            </a:r>
            <a:r>
              <a:rPr lang="pt-BR" sz="2800" dirty="0" err="1"/>
              <a:t>vpd</a:t>
            </a:r>
            <a:r>
              <a:rPr lang="pt-BR" sz="280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0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(elementos de projeto)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Velocidade diretriz;</a:t>
            </a:r>
          </a:p>
          <a:p>
            <a:r>
              <a:rPr lang="pt-BR" dirty="0" smtClean="0"/>
              <a:t>Veículos de projeto;</a:t>
            </a:r>
          </a:p>
          <a:p>
            <a:r>
              <a:rPr lang="pt-BR" dirty="0" smtClean="0"/>
              <a:t>Distâncias de visibilidade;</a:t>
            </a:r>
          </a:p>
          <a:p>
            <a:r>
              <a:rPr lang="pt-BR" dirty="0" smtClean="0"/>
              <a:t>Alinhamento horizontal;</a:t>
            </a:r>
          </a:p>
          <a:p>
            <a:r>
              <a:rPr lang="pt-BR" dirty="0" smtClean="0"/>
              <a:t>Alinhamento vertical;</a:t>
            </a:r>
          </a:p>
          <a:p>
            <a:r>
              <a:rPr lang="pt-BR" dirty="0" smtClean="0"/>
              <a:t>Elementos da seção transversal.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</a:t>
            </a:r>
            <a:r>
              <a:rPr lang="pt-BR" dirty="0" err="1" smtClean="0"/>
              <a:t>Vd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pt-BR" b="1" dirty="0" smtClean="0">
                <a:solidFill>
                  <a:srgbClr val="0070C0"/>
                </a:solidFill>
              </a:rPr>
              <a:t>Velocidade diretriz</a:t>
            </a:r>
            <a:r>
              <a:rPr lang="pt-BR" dirty="0" smtClean="0"/>
              <a:t>: é a velocidade selecionada para fins de projeto da via e que condiciona as principais características da mesma.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83236"/>
            <a:ext cx="6254278" cy="321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(veículos de projeto)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Veículos de projeto;</a:t>
            </a:r>
          </a:p>
          <a:p>
            <a:pPr algn="just"/>
            <a:r>
              <a:rPr lang="pt-BR" dirty="0" smtClean="0"/>
              <a:t>Veículo tipo.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531991" cy="491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pt-BR" dirty="0" smtClean="0"/>
              <a:t>Norma (distâncias de visibilidade)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Parada mínima;</a:t>
            </a:r>
          </a:p>
          <a:p>
            <a:pPr algn="just"/>
            <a:r>
              <a:rPr lang="pt-BR" dirty="0" smtClean="0"/>
              <a:t>Parada desejável;</a:t>
            </a:r>
          </a:p>
          <a:p>
            <a:pPr algn="just"/>
            <a:r>
              <a:rPr lang="pt-BR" dirty="0" smtClean="0"/>
              <a:t>Tomada de decisão;</a:t>
            </a:r>
          </a:p>
          <a:p>
            <a:pPr algn="just"/>
            <a:r>
              <a:rPr lang="pt-BR" dirty="0" smtClean="0"/>
              <a:t>Ultrapassagem.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7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(alinhamento horizontal)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pt-BR" dirty="0" smtClean="0"/>
              <a:t>Considerações para traçado fluente:</a:t>
            </a:r>
          </a:p>
          <a:p>
            <a:pPr marL="118872" indent="0" algn="just">
              <a:buNone/>
            </a:pPr>
            <a:endParaRPr lang="pt-BR" sz="1000" dirty="0" smtClean="0"/>
          </a:p>
          <a:p>
            <a:pPr algn="just"/>
            <a:r>
              <a:rPr lang="pt-BR" sz="2800" dirty="0" smtClean="0"/>
              <a:t>Trechos excessivamente longos são indesejáveis;</a:t>
            </a:r>
          </a:p>
          <a:p>
            <a:pPr algn="just"/>
            <a:r>
              <a:rPr lang="pt-BR" sz="2800" dirty="0" smtClean="0"/>
              <a:t>Para AC&lt;5º usar relação DC&gt;30(10-AC);</a:t>
            </a:r>
          </a:p>
          <a:p>
            <a:pPr algn="just"/>
            <a:r>
              <a:rPr lang="pt-BR" sz="2800" dirty="0" smtClean="0"/>
              <a:t>Não usar raio para AC&lt;15’;</a:t>
            </a:r>
          </a:p>
          <a:p>
            <a:pPr algn="just"/>
            <a:r>
              <a:rPr lang="pt-BR" sz="2800" dirty="0" smtClean="0"/>
              <a:t>Preferencialmente usar tramo com transição;</a:t>
            </a:r>
          </a:p>
          <a:p>
            <a:pPr algn="just"/>
            <a:r>
              <a:rPr lang="pt-BR" sz="2800" dirty="0" smtClean="0"/>
              <a:t>É indesejável curvas consecutivas no mesmo sentido;</a:t>
            </a:r>
          </a:p>
          <a:p>
            <a:pPr algn="just"/>
            <a:r>
              <a:rPr lang="pt-BR" sz="2800" dirty="0" smtClean="0"/>
              <a:t>Preferencialmente ter intertangente T&gt;4V;</a:t>
            </a:r>
          </a:p>
          <a:p>
            <a:pPr algn="just"/>
            <a:r>
              <a:rPr lang="pt-BR" sz="2800" dirty="0" smtClean="0"/>
              <a:t>Valores mínimos de curvas de concordância horizontal;</a:t>
            </a:r>
          </a:p>
          <a:p>
            <a:pPr algn="just"/>
            <a:r>
              <a:rPr lang="pt-BR" sz="2800" dirty="0" smtClean="0"/>
              <a:t>Curvas consecutivas devem manter uma relação de proporção entre si.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1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(alinhamento horizontal)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93416"/>
            <a:ext cx="4547021" cy="521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4788024" y="3140968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2987824" y="3140968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2987824" y="4023066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4499992" y="5301208"/>
            <a:ext cx="504056" cy="288032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esquerda 16"/>
          <p:cNvSpPr/>
          <p:nvPr/>
        </p:nvSpPr>
        <p:spPr>
          <a:xfrm>
            <a:off x="2627784" y="2996952"/>
            <a:ext cx="216024" cy="1152128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(alinhamento vertical)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pt-BR" dirty="0" smtClean="0"/>
              <a:t>Considerações:</a:t>
            </a:r>
          </a:p>
          <a:p>
            <a:pPr algn="just"/>
            <a:r>
              <a:rPr lang="pt-BR" sz="2800" dirty="0" smtClean="0"/>
              <a:t>Greide colado X greide fluente;</a:t>
            </a:r>
          </a:p>
          <a:p>
            <a:pPr algn="just"/>
            <a:r>
              <a:rPr lang="pt-BR" sz="2800" dirty="0" smtClean="0"/>
              <a:t>Rampas mínimas (drenagem longitudinal: de 0,30% a 1,00%);</a:t>
            </a:r>
          </a:p>
          <a:p>
            <a:pPr algn="just"/>
            <a:r>
              <a:rPr lang="pt-BR" sz="2800" dirty="0" smtClean="0"/>
              <a:t>Rampas máximas.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769150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(alinhamento vertical)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pt-BR" dirty="0" smtClean="0"/>
              <a:t>Considerações:</a:t>
            </a:r>
          </a:p>
          <a:p>
            <a:pPr algn="just"/>
            <a:r>
              <a:rPr lang="pt-BR" sz="2800" dirty="0" smtClean="0"/>
              <a:t>Curva de concordância vertical: parábola de 2° grau;</a:t>
            </a:r>
          </a:p>
          <a:p>
            <a:pPr algn="just"/>
            <a:r>
              <a:rPr lang="pt-BR" sz="2800" dirty="0" smtClean="0"/>
              <a:t>Parâmetro k da parábola.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96099"/>
            <a:ext cx="7776864" cy="302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endParaRPr lang="pt-BR" sz="4800" dirty="0"/>
          </a:p>
          <a:p>
            <a:pPr marL="118872" indent="0" algn="ctr">
              <a:buNone/>
            </a:pPr>
            <a:r>
              <a:rPr lang="pt-BR" sz="4800" dirty="0" smtClean="0"/>
              <a:t>Coordenação dos alinhamentos</a:t>
            </a:r>
          </a:p>
          <a:p>
            <a:pPr marL="118872" indent="0" algn="ctr">
              <a:buNone/>
            </a:pPr>
            <a:r>
              <a:rPr lang="pt-BR" sz="4800" dirty="0" smtClean="0"/>
              <a:t>horizontal e vertical</a:t>
            </a:r>
          </a:p>
          <a:p>
            <a:pPr marL="118872" indent="0" algn="ctr">
              <a:buNone/>
            </a:pPr>
            <a:endParaRPr lang="pt-BR" sz="3600" dirty="0" smtClean="0"/>
          </a:p>
          <a:p>
            <a:pPr marL="118872" indent="0" algn="ctr">
              <a:buNone/>
            </a:pPr>
            <a:r>
              <a:rPr lang="pt-BR" sz="3600" dirty="0" smtClean="0"/>
              <a:t>(defeitos de traçado)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5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3600" dirty="0" smtClean="0"/>
              <a:t>Constituem um </a:t>
            </a:r>
            <a:r>
              <a:rPr lang="pt-BR" sz="3600" b="1" dirty="0" smtClean="0">
                <a:solidFill>
                  <a:srgbClr val="0070C0"/>
                </a:solidFill>
              </a:rPr>
              <a:t>Sistema de Transporte</a:t>
            </a:r>
            <a:r>
              <a:rPr lang="pt-BR" sz="3600" dirty="0" smtClean="0"/>
              <a:t>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</a:t>
            </a:fld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9186763"/>
              </p:ext>
            </p:extLst>
          </p:nvPr>
        </p:nvGraphicFramePr>
        <p:xfrm>
          <a:off x="1475656" y="2533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1475656" y="2492896"/>
            <a:ext cx="5976664" cy="432048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23528" y="357301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Meio ambiente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(defeitos de traçado)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132856"/>
            <a:ext cx="79898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653136"/>
            <a:ext cx="79803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184482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Sem dobra ótica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20192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 dobra ótica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939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(defeitos de traçado)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8448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Tangente pequena entre curvas no mesmo sentido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2019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Mergulho em tangente</a:t>
            </a:r>
            <a:endParaRPr lang="pt-B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348880"/>
            <a:ext cx="7942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752553"/>
            <a:ext cx="77231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6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(defeitos de traçado)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8448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Mergulho em curva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2019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Abaulamentos</a:t>
            </a:r>
            <a:endParaRPr lang="pt-BR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7905"/>
            <a:ext cx="8403468" cy="18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799807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(defeitos de traçado)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8448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Ondulações em curva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2019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Mergulho raso</a:t>
            </a:r>
            <a:endParaRPr lang="pt-BR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348880"/>
            <a:ext cx="79517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757391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6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(defeitos de traçado)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8448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Mergulho profundo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2019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Salto</a:t>
            </a: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73450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51412"/>
            <a:ext cx="7886634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7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(defeitos de traçado)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8448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Salto com deflexão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2019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Início de curva horizontal em curva vertical convexa</a:t>
            </a:r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5" y="2420888"/>
            <a:ext cx="827818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3"/>
            <a:ext cx="8208912" cy="19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433048" cy="12527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Norma (elementos da seção transversal)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pt-BR" dirty="0" smtClean="0"/>
              <a:t>Largura das faixas de rolamento.</a:t>
            </a:r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782788"/>
            <a:ext cx="85899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433048" cy="12527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Norma (elementos da seção transversal)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pt-BR" dirty="0" smtClean="0"/>
              <a:t>Largura dos acostamentos externos.</a:t>
            </a:r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804889"/>
            <a:ext cx="85613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433048" cy="12527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Norma (elementos da seção transversal)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pt-BR" dirty="0" smtClean="0"/>
              <a:t>Largura dos acostamentos internos.</a:t>
            </a:r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02657"/>
            <a:ext cx="85709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433048" cy="12527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Norma (elementos da seção transversal)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pt-BR" dirty="0" smtClean="0"/>
              <a:t>Conformação da pista.</a:t>
            </a:r>
          </a:p>
          <a:p>
            <a:pPr algn="just"/>
            <a:r>
              <a:rPr lang="pt-BR" sz="2800" dirty="0" smtClean="0"/>
              <a:t>Pista abaulada X pista com caimento simples;</a:t>
            </a:r>
          </a:p>
          <a:p>
            <a:pPr algn="just"/>
            <a:r>
              <a:rPr lang="pt-BR" sz="2800" dirty="0" smtClean="0"/>
              <a:t>Declividade em tangente:</a:t>
            </a:r>
          </a:p>
          <a:p>
            <a:pPr lvl="1" algn="just"/>
            <a:r>
              <a:rPr lang="pt-BR" sz="2400" dirty="0" smtClean="0"/>
              <a:t> 1,5%  pavimento em concreto de cimento;</a:t>
            </a:r>
          </a:p>
          <a:p>
            <a:pPr lvl="1" algn="just"/>
            <a:r>
              <a:rPr lang="pt-BR" sz="2400" dirty="0" smtClean="0"/>
              <a:t>2,0% pavimento betuminoso;</a:t>
            </a:r>
          </a:p>
          <a:p>
            <a:pPr lvl="1" algn="just"/>
            <a:r>
              <a:rPr lang="pt-BR" sz="2400" dirty="0" smtClean="0"/>
              <a:t>2,5% a 3,0% pavimentos porosos e de baixo padrão;</a:t>
            </a:r>
          </a:p>
          <a:p>
            <a:pPr lvl="1" algn="just"/>
            <a:r>
              <a:rPr lang="pt-BR" sz="2400" dirty="0" smtClean="0"/>
              <a:t>3,0% a 4,0% não pavimentadas;</a:t>
            </a:r>
          </a:p>
          <a:p>
            <a:pPr lvl="1" algn="just"/>
            <a:r>
              <a:rPr lang="pt-BR" sz="2400" dirty="0" smtClean="0"/>
              <a:t>5% acostamentos;</a:t>
            </a:r>
          </a:p>
          <a:p>
            <a:pPr algn="just"/>
            <a:r>
              <a:rPr lang="pt-BR" dirty="0" smtClean="0"/>
              <a:t>Superelevação e </a:t>
            </a:r>
            <a:r>
              <a:rPr lang="pt-BR" dirty="0" err="1" smtClean="0"/>
              <a:t>superlargura</a:t>
            </a:r>
            <a:r>
              <a:rPr lang="pt-BR" dirty="0" smtClean="0"/>
              <a:t>.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4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4000" dirty="0" smtClean="0"/>
              <a:t>	</a:t>
            </a:r>
            <a:r>
              <a:rPr lang="pt-BR" sz="3600" dirty="0" smtClean="0"/>
              <a:t>O produto final deve atender as </a:t>
            </a:r>
            <a:r>
              <a:rPr lang="pt-BR" sz="3600" b="1" dirty="0" smtClean="0">
                <a:solidFill>
                  <a:srgbClr val="0070C0"/>
                </a:solidFill>
              </a:rPr>
              <a:t>expectativas do consumidor</a:t>
            </a:r>
            <a:r>
              <a:rPr lang="pt-BR" sz="3600" dirty="0" smtClean="0"/>
              <a:t> (condutor) quanto a:</a:t>
            </a:r>
          </a:p>
          <a:p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</a:t>
            </a:fld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54118760"/>
              </p:ext>
            </p:extLst>
          </p:nvPr>
        </p:nvGraphicFramePr>
        <p:xfrm>
          <a:off x="1163960" y="3852000"/>
          <a:ext cx="3264024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76261518"/>
              </p:ext>
            </p:extLst>
          </p:nvPr>
        </p:nvGraphicFramePr>
        <p:xfrm>
          <a:off x="4836368" y="3852000"/>
          <a:ext cx="3264024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433048" cy="12527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Norma (elementos da seção transversal)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pt-BR" dirty="0"/>
              <a:t>Necessidade de defensas para aterros </a:t>
            </a:r>
            <a:r>
              <a:rPr lang="pt-BR" dirty="0" smtClean="0"/>
              <a:t>altos. </a:t>
            </a:r>
            <a:endParaRPr lang="pt-BR" sz="2800" dirty="0" smtClean="0"/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23" y="2394383"/>
            <a:ext cx="4775249" cy="44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2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 </a:t>
            </a:r>
            <a:r>
              <a:rPr lang="pt-BR" smtClean="0"/>
              <a:t>(resumo)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496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4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Terreno (relevo)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79912"/>
          </a:xfrm>
        </p:spPr>
        <p:txBody>
          <a:bodyPr numCol="2">
            <a:normAutofit/>
          </a:bodyPr>
          <a:lstStyle/>
          <a:p>
            <a:r>
              <a:rPr lang="pt-BR" dirty="0" smtClean="0"/>
              <a:t>Planície</a:t>
            </a:r>
          </a:p>
          <a:p>
            <a:r>
              <a:rPr lang="pt-BR" dirty="0" smtClean="0"/>
              <a:t>Planalto</a:t>
            </a:r>
          </a:p>
          <a:p>
            <a:r>
              <a:rPr lang="pt-BR" dirty="0" smtClean="0"/>
              <a:t>Encosta</a:t>
            </a:r>
          </a:p>
          <a:p>
            <a:r>
              <a:rPr lang="pt-BR" dirty="0" smtClean="0"/>
              <a:t>Divisor de águas</a:t>
            </a:r>
          </a:p>
          <a:p>
            <a:r>
              <a:rPr lang="pt-BR" dirty="0" smtClean="0"/>
              <a:t>Vale</a:t>
            </a:r>
          </a:p>
          <a:p>
            <a:r>
              <a:rPr lang="pt-BR" dirty="0" smtClean="0"/>
              <a:t>Talvegue</a:t>
            </a:r>
          </a:p>
          <a:p>
            <a:endParaRPr lang="pt-BR" dirty="0" smtClean="0"/>
          </a:p>
          <a:p>
            <a:r>
              <a:rPr lang="pt-BR" dirty="0" smtClean="0"/>
              <a:t>Grota e mata ciliar</a:t>
            </a:r>
          </a:p>
          <a:p>
            <a:r>
              <a:rPr lang="pt-BR" dirty="0" smtClean="0"/>
              <a:t>Serra</a:t>
            </a:r>
          </a:p>
          <a:p>
            <a:r>
              <a:rPr lang="pt-BR" dirty="0" smtClean="0"/>
              <a:t>Arroio</a:t>
            </a:r>
          </a:p>
          <a:p>
            <a:r>
              <a:rPr lang="pt-BR" dirty="0" smtClean="0"/>
              <a:t>Bacia</a:t>
            </a:r>
          </a:p>
          <a:p>
            <a:r>
              <a:rPr lang="pt-BR" dirty="0" smtClean="0"/>
              <a:t>Contraforte</a:t>
            </a:r>
          </a:p>
          <a:p>
            <a:r>
              <a:rPr lang="pt-BR" dirty="0" smtClean="0"/>
              <a:t>Garganta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7008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3600" dirty="0"/>
              <a:t>Condicionantes de relevo: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Terreno (geologia)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79912"/>
          </a:xfrm>
        </p:spPr>
        <p:txBody>
          <a:bodyPr numCol="1">
            <a:normAutofit/>
          </a:bodyPr>
          <a:lstStyle/>
          <a:p>
            <a:r>
              <a:rPr lang="pt-BR" dirty="0" smtClean="0"/>
              <a:t>Solos moles e materiais inservíveis;</a:t>
            </a:r>
          </a:p>
          <a:p>
            <a:r>
              <a:rPr lang="pt-BR" dirty="0" smtClean="0"/>
              <a:t>Encostas em aluvião (escorregamento);</a:t>
            </a:r>
          </a:p>
          <a:p>
            <a:r>
              <a:rPr lang="pt-BR" dirty="0" smtClean="0"/>
              <a:t>Corte em rocha (utilização em aterros e descarte em bota-foras);</a:t>
            </a:r>
          </a:p>
          <a:p>
            <a:r>
              <a:rPr lang="pt-BR" dirty="0" smtClean="0"/>
              <a:t>Jazidas e empréstimos laterais;</a:t>
            </a:r>
          </a:p>
          <a:p>
            <a:r>
              <a:rPr lang="pt-BR" dirty="0" smtClean="0"/>
              <a:t>ISC (CBR) e expansão (ensaios).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7008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3600" dirty="0"/>
              <a:t>Condicionantes </a:t>
            </a:r>
            <a:r>
              <a:rPr lang="pt-BR" sz="3600" dirty="0" smtClean="0"/>
              <a:t>geológicas: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339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Terreno (hidrologia)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79912"/>
          </a:xfrm>
        </p:spPr>
        <p:txBody>
          <a:bodyPr numCol="1">
            <a:normAutofit/>
          </a:bodyPr>
          <a:lstStyle/>
          <a:p>
            <a:r>
              <a:rPr lang="pt-BR" dirty="0" smtClean="0"/>
              <a:t>Rios e cursos d’água (cota de cheia máxima);</a:t>
            </a:r>
          </a:p>
          <a:p>
            <a:r>
              <a:rPr lang="pt-BR" dirty="0" smtClean="0"/>
              <a:t>Bacias de contribuição (dimensionamento da vazão);</a:t>
            </a:r>
          </a:p>
          <a:p>
            <a:r>
              <a:rPr lang="pt-BR" dirty="0" smtClean="0"/>
              <a:t>Regiões alagadiças (banhado);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7008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3600" dirty="0"/>
              <a:t>Condicionantes </a:t>
            </a:r>
            <a:r>
              <a:rPr lang="pt-BR" sz="3600" dirty="0" smtClean="0"/>
              <a:t>hidrológicas: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24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Terreno (preservação e ocupação)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79912"/>
          </a:xfrm>
        </p:spPr>
        <p:txBody>
          <a:bodyPr numCol="1">
            <a:normAutofit lnSpcReduction="10000"/>
          </a:bodyPr>
          <a:lstStyle/>
          <a:p>
            <a:pPr algn="just"/>
            <a:r>
              <a:rPr lang="pt-BR" dirty="0" smtClean="0"/>
              <a:t>Reservas ecológicas (matas nativas e áreas de preservação);</a:t>
            </a:r>
          </a:p>
          <a:p>
            <a:pPr algn="just"/>
            <a:r>
              <a:rPr lang="pt-BR" dirty="0" smtClean="0"/>
              <a:t>Reservas indígenas, quilombolas (negros), assentamentos e invasões;</a:t>
            </a:r>
          </a:p>
          <a:p>
            <a:pPr algn="just"/>
            <a:r>
              <a:rPr lang="pt-BR" dirty="0" smtClean="0"/>
              <a:t>Árvores nativas com restrição ao corte;</a:t>
            </a:r>
          </a:p>
          <a:p>
            <a:pPr algn="just"/>
            <a:r>
              <a:rPr lang="pt-BR" dirty="0" smtClean="0"/>
              <a:t>Áreas de expansão urbana;</a:t>
            </a:r>
          </a:p>
          <a:p>
            <a:pPr algn="just"/>
            <a:r>
              <a:rPr lang="pt-BR" dirty="0" smtClean="0"/>
              <a:t>Áreas de atração (portos secos, ligação a terminais de outros modais).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7008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3600" dirty="0"/>
              <a:t>Condicionantes </a:t>
            </a:r>
            <a:r>
              <a:rPr lang="pt-BR" sz="3600" dirty="0" smtClean="0"/>
              <a:t>diversas: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430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Terreno (obras concorrentes)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79912"/>
          </a:xfrm>
        </p:spPr>
        <p:txBody>
          <a:bodyPr numCol="1">
            <a:normAutofit/>
          </a:bodyPr>
          <a:lstStyle/>
          <a:p>
            <a:pPr algn="just"/>
            <a:r>
              <a:rPr lang="pt-BR" dirty="0" smtClean="0"/>
              <a:t>Acesso a outras vias rurais (existentes ou projetadas);</a:t>
            </a:r>
          </a:p>
          <a:p>
            <a:pPr algn="just"/>
            <a:r>
              <a:rPr lang="pt-BR" dirty="0" smtClean="0"/>
              <a:t>Interferências (pontes, viadutos, túneis, ferrovias, oleodutos, canalizações de fibra-ótica, redes de alta tensão).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7008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3600" dirty="0"/>
              <a:t>Condicionantes </a:t>
            </a:r>
            <a:r>
              <a:rPr lang="pt-BR" sz="3600" dirty="0" smtClean="0"/>
              <a:t>diversas: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953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American Association of State Highway and Transportation Officials. </a:t>
            </a:r>
            <a:r>
              <a:rPr lang="en-US" i="1" dirty="0" smtClean="0"/>
              <a:t>A Policy on Geometric Design of Highways and Streets</a:t>
            </a:r>
            <a:r>
              <a:rPr lang="en-US" dirty="0" smtClean="0"/>
              <a:t>. [Washington, D.C.], 2012.</a:t>
            </a:r>
          </a:p>
          <a:p>
            <a:pPr algn="just"/>
            <a:r>
              <a:rPr lang="vi-VN" dirty="0" smtClean="0">
                <a:latin typeface="Corbel" pitchFamily="34" charset="0"/>
              </a:rPr>
              <a:t>Lee, Shu Han. </a:t>
            </a:r>
            <a:r>
              <a:rPr lang="vi-VN" i="1" dirty="0" smtClean="0">
                <a:latin typeface="Corbel" pitchFamily="34" charset="0"/>
              </a:rPr>
              <a:t>Introdução ao projeto geométrico de rodovias</a:t>
            </a:r>
            <a:r>
              <a:rPr lang="vi-VN" dirty="0" smtClean="0">
                <a:latin typeface="Corbel" pitchFamily="34" charset="0"/>
              </a:rPr>
              <a:t>. Florianópolis, SC: Ed. UFSC, 2008.</a:t>
            </a:r>
          </a:p>
          <a:p>
            <a:pPr algn="just"/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De acordo com a Lei Nº. 9.503, de 23/09/1997 (Código de Trânsito Brasileiro) que entrou em vigor em 8/01/1998, utilizam-se as seguintes definições:</a:t>
            </a:r>
          </a:p>
          <a:p>
            <a:pPr>
              <a:buNone/>
            </a:pPr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ESTRADA</a:t>
            </a:r>
            <a:r>
              <a:rPr lang="pt-BR" dirty="0" smtClean="0"/>
              <a:t>: via rural não pavimentada;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RODOVIA</a:t>
            </a:r>
            <a:r>
              <a:rPr lang="pt-BR" dirty="0" smtClean="0"/>
              <a:t>: via rural pavimentada;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VIA RURAL</a:t>
            </a:r>
            <a:r>
              <a:rPr lang="pt-BR" dirty="0" smtClean="0"/>
              <a:t>: são as estradas e rodovias.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Nomenclatura das rodovias federais:</a:t>
            </a:r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Onde N é:</a:t>
            </a:r>
          </a:p>
          <a:p>
            <a:r>
              <a:rPr lang="pt-BR" dirty="0"/>
              <a:t>0: Rodovias Radiais;</a:t>
            </a:r>
          </a:p>
          <a:p>
            <a:r>
              <a:rPr lang="pt-BR" dirty="0"/>
              <a:t>1: Rodovias Longitudinais;</a:t>
            </a:r>
          </a:p>
          <a:p>
            <a:r>
              <a:rPr lang="pt-BR" dirty="0"/>
              <a:t>2: Rodovias Transversais;</a:t>
            </a:r>
          </a:p>
          <a:p>
            <a:r>
              <a:rPr lang="pt-BR" dirty="0"/>
              <a:t>3: Rodovias Diagonais;</a:t>
            </a:r>
          </a:p>
          <a:p>
            <a:r>
              <a:rPr lang="pt-BR" dirty="0"/>
              <a:t>4: Rodovias de Ligação.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6</a:t>
            </a:fld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8891090"/>
              </p:ext>
            </p:extLst>
          </p:nvPr>
        </p:nvGraphicFramePr>
        <p:xfrm>
          <a:off x="3131840" y="2420888"/>
          <a:ext cx="309634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5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À forma (composição espacial) assumida por uma via rural dá-se o nome de </a:t>
            </a:r>
            <a:r>
              <a:rPr lang="pt-BR" b="1" dirty="0" smtClean="0">
                <a:solidFill>
                  <a:srgbClr val="0070C0"/>
                </a:solidFill>
              </a:rPr>
              <a:t>corpo </a:t>
            </a:r>
            <a:r>
              <a:rPr lang="pt-BR" b="1" dirty="0" err="1" smtClean="0">
                <a:solidFill>
                  <a:srgbClr val="0070C0"/>
                </a:solidFill>
              </a:rPr>
              <a:t>estradal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corpo </a:t>
            </a:r>
            <a:r>
              <a:rPr lang="pt-BR" dirty="0" err="1" smtClean="0"/>
              <a:t>estradal</a:t>
            </a:r>
            <a:r>
              <a:rPr lang="pt-BR" dirty="0" smtClean="0"/>
              <a:t> está posicionado sobre a </a:t>
            </a:r>
            <a:r>
              <a:rPr lang="pt-BR" b="1" dirty="0" smtClean="0">
                <a:solidFill>
                  <a:srgbClr val="0070C0"/>
                </a:solidFill>
              </a:rPr>
              <a:t>superfície topográfica </a:t>
            </a:r>
            <a:r>
              <a:rPr lang="pt-BR" dirty="0" smtClean="0"/>
              <a:t>(relevo), podendo cortar e/ou aterrar a mesma.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A caracterização (</a:t>
            </a:r>
            <a:r>
              <a:rPr lang="pt-BR" b="1" dirty="0" smtClean="0">
                <a:solidFill>
                  <a:srgbClr val="0070C0"/>
                </a:solidFill>
              </a:rPr>
              <a:t>modelagem e projeto</a:t>
            </a:r>
            <a:r>
              <a:rPr lang="pt-BR" dirty="0" smtClean="0"/>
              <a:t>) do corpo </a:t>
            </a:r>
            <a:r>
              <a:rPr lang="pt-BR" dirty="0" err="1" smtClean="0"/>
              <a:t>estradal</a:t>
            </a:r>
            <a:r>
              <a:rPr lang="pt-BR" dirty="0" smtClean="0"/>
              <a:t> (3D) é feita através de: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8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2632657"/>
              </p:ext>
            </p:extLst>
          </p:nvPr>
        </p:nvGraphicFramePr>
        <p:xfrm>
          <a:off x="683568" y="2749376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BC01-E2A2-4FD1-8BAB-F0C90B338793}" type="slidenum">
              <a:rPr lang="pt-BR" smtClean="0"/>
              <a:pPr/>
              <a:t>9</a:t>
            </a:fld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5025769"/>
              </p:ext>
            </p:extLst>
          </p:nvPr>
        </p:nvGraphicFramePr>
        <p:xfrm>
          <a:off x="611560" y="2132856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t-BR" dirty="0" smtClean="0"/>
              <a:t>Função: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606</TotalTime>
  <Words>1382</Words>
  <Application>Microsoft Office PowerPoint</Application>
  <PresentationFormat>Apresentação na tela (4:3)</PresentationFormat>
  <Paragraphs>255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Módulo</vt:lpstr>
      <vt:lpstr>Estudos de Traçado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Norma (Rio Grande do Sul e Brasil)</vt:lpstr>
      <vt:lpstr>Norma (referência)</vt:lpstr>
      <vt:lpstr>Norma (Relevo)</vt:lpstr>
      <vt:lpstr>Norma (Classes de projeto)</vt:lpstr>
      <vt:lpstr>Norma (Classes de projeto)</vt:lpstr>
      <vt:lpstr>Norma (Classes de projeto)</vt:lpstr>
      <vt:lpstr>Norma (Classes de projeto)</vt:lpstr>
      <vt:lpstr>Norma (Classes de projeto)</vt:lpstr>
      <vt:lpstr>Norma (elementos de projeto)</vt:lpstr>
      <vt:lpstr>Norma (Vd)</vt:lpstr>
      <vt:lpstr>Norma (veículos de projeto)</vt:lpstr>
      <vt:lpstr>Norma (distâncias de visibilidade)</vt:lpstr>
      <vt:lpstr>Norma (alinhamento horizontal)</vt:lpstr>
      <vt:lpstr>Norma (alinhamento horizontal)</vt:lpstr>
      <vt:lpstr>Norma (alinhamento vertical)</vt:lpstr>
      <vt:lpstr>Norma (alinhamento vertical)</vt:lpstr>
      <vt:lpstr>Norma</vt:lpstr>
      <vt:lpstr>Norma (defeitos de traçado)</vt:lpstr>
      <vt:lpstr>Norma (defeitos de traçado)</vt:lpstr>
      <vt:lpstr>Norma (defeitos de traçado)</vt:lpstr>
      <vt:lpstr>Norma (defeitos de traçado)</vt:lpstr>
      <vt:lpstr>Norma (defeitos de traçado)</vt:lpstr>
      <vt:lpstr>Norma (defeitos de traçado)</vt:lpstr>
      <vt:lpstr>Norma (elementos da seção transversal)</vt:lpstr>
      <vt:lpstr>Norma (elementos da seção transversal)</vt:lpstr>
      <vt:lpstr>Norma (elementos da seção transversal)</vt:lpstr>
      <vt:lpstr>Norma (elementos da seção transversal)</vt:lpstr>
      <vt:lpstr>Norma (elementos da seção transversal)</vt:lpstr>
      <vt:lpstr>Norma (resumo)</vt:lpstr>
      <vt:lpstr>Terreno (relevo)</vt:lpstr>
      <vt:lpstr>Terreno (geologia)</vt:lpstr>
      <vt:lpstr>Terreno (hidrologia)</vt:lpstr>
      <vt:lpstr>Terreno (preservação e ocupação)</vt:lpstr>
      <vt:lpstr>Terreno (obras concorrentes)</vt:lpstr>
      <vt:lpstr>Referências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Estudos de Traçado</dc:title>
  <dc:creator>Daniel</dc:creator>
  <cp:lastModifiedBy>Daniel.univ</cp:lastModifiedBy>
  <cp:revision>56</cp:revision>
  <dcterms:created xsi:type="dcterms:W3CDTF">2014-09-25T11:52:41Z</dcterms:created>
  <dcterms:modified xsi:type="dcterms:W3CDTF">2014-09-29T21:09:21Z</dcterms:modified>
</cp:coreProperties>
</file>